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7772400" cx="9944100"/>
  <p:notesSz cx="9944100" cy="77724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6" roundtripDataSignature="AMtx7mj/pkVVOYskMeeB8ERC7MXgfIs4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1DFB0D-F00E-43E7-A1AB-31042C36F35F}">
  <a:tblStyle styleId="{9E1DFB0D-F00E-43E7-A1AB-31042C36F35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657675" y="582925"/>
            <a:ext cx="66297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94400" y="3691875"/>
            <a:ext cx="7955275" cy="3497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94400" y="3691875"/>
            <a:ext cx="7955275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657675" y="582925"/>
            <a:ext cx="66297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994400" y="3691875"/>
            <a:ext cx="7955275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1657675" y="582925"/>
            <a:ext cx="66297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994400" y="3691875"/>
            <a:ext cx="7955275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657675" y="582925"/>
            <a:ext cx="66297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994400" y="3691875"/>
            <a:ext cx="7955275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657675" y="582925"/>
            <a:ext cx="66297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994400" y="3691875"/>
            <a:ext cx="7955275" cy="3497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657675" y="582925"/>
            <a:ext cx="6629725" cy="29146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idx="11" type="ftr"/>
          </p:nvPr>
        </p:nvSpPr>
        <p:spPr>
          <a:xfrm>
            <a:off x="3380994" y="7228332"/>
            <a:ext cx="318211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0" type="dt"/>
          </p:nvPr>
        </p:nvSpPr>
        <p:spPr>
          <a:xfrm>
            <a:off x="497205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7159752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387350" y="437182"/>
            <a:ext cx="916940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rgbClr val="EC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437515" y="1396808"/>
            <a:ext cx="9069069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1" type="ftr"/>
          </p:nvPr>
        </p:nvSpPr>
        <p:spPr>
          <a:xfrm>
            <a:off x="3380994" y="7228332"/>
            <a:ext cx="318211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497205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7159752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745807" y="2409444"/>
            <a:ext cx="8452485" cy="1632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1491615" y="4352544"/>
            <a:ext cx="696087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3380994" y="7228332"/>
            <a:ext cx="318211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0" type="dt"/>
          </p:nvPr>
        </p:nvSpPr>
        <p:spPr>
          <a:xfrm>
            <a:off x="497205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7159752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387350" y="437182"/>
            <a:ext cx="916940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rgbClr val="EC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497205" y="1787652"/>
            <a:ext cx="4325683" cy="512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2" type="body"/>
          </p:nvPr>
        </p:nvSpPr>
        <p:spPr>
          <a:xfrm>
            <a:off x="5121211" y="1787652"/>
            <a:ext cx="4325683" cy="512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3380994" y="7228332"/>
            <a:ext cx="318211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0" type="dt"/>
          </p:nvPr>
        </p:nvSpPr>
        <p:spPr>
          <a:xfrm>
            <a:off x="497205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2" type="sldNum"/>
          </p:nvPr>
        </p:nvSpPr>
        <p:spPr>
          <a:xfrm>
            <a:off x="7159752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/>
          <p:nvPr>
            <p:ph type="title"/>
          </p:nvPr>
        </p:nvSpPr>
        <p:spPr>
          <a:xfrm>
            <a:off x="387350" y="437182"/>
            <a:ext cx="916940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rgbClr val="EC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1" type="ftr"/>
          </p:nvPr>
        </p:nvSpPr>
        <p:spPr>
          <a:xfrm>
            <a:off x="3380994" y="7228332"/>
            <a:ext cx="318211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497205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7159752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87350" y="437182"/>
            <a:ext cx="916940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EC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37515" y="1396808"/>
            <a:ext cx="9069069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1" type="ftr"/>
          </p:nvPr>
        </p:nvSpPr>
        <p:spPr>
          <a:xfrm>
            <a:off x="3380994" y="7228332"/>
            <a:ext cx="3182112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6"/>
          <p:cNvSpPr txBox="1"/>
          <p:nvPr>
            <p:ph idx="10" type="dt"/>
          </p:nvPr>
        </p:nvSpPr>
        <p:spPr>
          <a:xfrm>
            <a:off x="497205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7159752" y="7228332"/>
            <a:ext cx="2287143" cy="388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6.png"/><Relationship Id="rId13" Type="http://schemas.openxmlformats.org/officeDocument/2006/relationships/image" Target="../media/image15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14" Type="http://schemas.openxmlformats.org/officeDocument/2006/relationships/image" Target="../media/image25.pn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19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4.png"/><Relationship Id="rId13" Type="http://schemas.openxmlformats.org/officeDocument/2006/relationships/image" Target="../media/image18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6.png"/><Relationship Id="rId5" Type="http://schemas.openxmlformats.org/officeDocument/2006/relationships/image" Target="../media/image24.png"/><Relationship Id="rId6" Type="http://schemas.openxmlformats.org/officeDocument/2006/relationships/image" Target="../media/image30.png"/><Relationship Id="rId7" Type="http://schemas.openxmlformats.org/officeDocument/2006/relationships/image" Target="../media/image27.png"/><Relationship Id="rId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0" y="0"/>
            <a:ext cx="5192395" cy="2326640"/>
          </a:xfrm>
          <a:custGeom>
            <a:rect b="b" l="l" r="r" t="t"/>
            <a:pathLst>
              <a:path extrusionOk="0" h="2326640" w="5192395">
                <a:moveTo>
                  <a:pt x="4080792" y="0"/>
                </a:moveTo>
                <a:lnTo>
                  <a:pt x="0" y="0"/>
                </a:lnTo>
                <a:lnTo>
                  <a:pt x="0" y="2326341"/>
                </a:lnTo>
                <a:lnTo>
                  <a:pt x="5192095" y="2326341"/>
                </a:lnTo>
                <a:lnTo>
                  <a:pt x="4080792" y="0"/>
                </a:lnTo>
                <a:close/>
              </a:path>
            </a:pathLst>
          </a:custGeom>
          <a:solidFill>
            <a:srgbClr val="000000">
              <a:alpha val="4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" name="Google Shape;44;p1"/>
          <p:cNvSpPr/>
          <p:nvPr/>
        </p:nvSpPr>
        <p:spPr>
          <a:xfrm>
            <a:off x="0" y="2692405"/>
            <a:ext cx="7793990" cy="5080000"/>
          </a:xfrm>
          <a:custGeom>
            <a:rect b="b" l="l" r="r" t="t"/>
            <a:pathLst>
              <a:path extrusionOk="0" h="5080000" w="7793990">
                <a:moveTo>
                  <a:pt x="5366969" y="0"/>
                </a:moveTo>
                <a:lnTo>
                  <a:pt x="0" y="0"/>
                </a:lnTo>
                <a:lnTo>
                  <a:pt x="0" y="5080000"/>
                </a:lnTo>
                <a:lnTo>
                  <a:pt x="7793710" y="5080000"/>
                </a:lnTo>
                <a:lnTo>
                  <a:pt x="5366969" y="0"/>
                </a:lnTo>
                <a:close/>
              </a:path>
            </a:pathLst>
          </a:custGeom>
          <a:solidFill>
            <a:srgbClr val="FF55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5" name="Google Shape;45;p1"/>
          <p:cNvSpPr/>
          <p:nvPr/>
        </p:nvSpPr>
        <p:spPr>
          <a:xfrm>
            <a:off x="0" y="1838797"/>
            <a:ext cx="239395" cy="259715"/>
          </a:xfrm>
          <a:custGeom>
            <a:rect b="b" l="l" r="r" t="t"/>
            <a:pathLst>
              <a:path extrusionOk="0" h="259714" w="239395">
                <a:moveTo>
                  <a:pt x="238837" y="259259"/>
                </a:move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" name="Google Shape;46;p1"/>
          <p:cNvSpPr/>
          <p:nvPr/>
        </p:nvSpPr>
        <p:spPr>
          <a:xfrm>
            <a:off x="0" y="0"/>
            <a:ext cx="1682750" cy="2098675"/>
          </a:xfrm>
          <a:custGeom>
            <a:rect b="b" l="l" r="r" t="t"/>
            <a:pathLst>
              <a:path extrusionOk="0" h="2098675" w="1682750">
                <a:moveTo>
                  <a:pt x="0" y="1136707"/>
                </a:moveTo>
                <a:lnTo>
                  <a:pt x="557822" y="531202"/>
                </a:lnTo>
                <a:lnTo>
                  <a:pt x="68459" y="0"/>
                </a:lnTo>
              </a:path>
              <a:path extrusionOk="0" h="2098675" w="1682750">
                <a:moveTo>
                  <a:pt x="1192925" y="0"/>
                </a:moveTo>
                <a:lnTo>
                  <a:pt x="1682285" y="531202"/>
                </a:lnTo>
                <a:lnTo>
                  <a:pt x="238837" y="2098057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" name="Google Shape;47;p1"/>
          <p:cNvSpPr/>
          <p:nvPr/>
        </p:nvSpPr>
        <p:spPr>
          <a:xfrm>
            <a:off x="8006474" y="6358483"/>
            <a:ext cx="1203325" cy="369570"/>
          </a:xfrm>
          <a:custGeom>
            <a:rect b="b" l="l" r="r" t="t"/>
            <a:pathLst>
              <a:path extrusionOk="0" h="369570" w="1203325">
                <a:moveTo>
                  <a:pt x="369239" y="172415"/>
                </a:moveTo>
                <a:lnTo>
                  <a:pt x="364540" y="167855"/>
                </a:lnTo>
                <a:lnTo>
                  <a:pt x="356184" y="167855"/>
                </a:lnTo>
                <a:lnTo>
                  <a:pt x="196380" y="167855"/>
                </a:lnTo>
                <a:lnTo>
                  <a:pt x="191681" y="172415"/>
                </a:lnTo>
                <a:lnTo>
                  <a:pt x="191681" y="234289"/>
                </a:lnTo>
                <a:lnTo>
                  <a:pt x="196380" y="238848"/>
                </a:lnTo>
                <a:lnTo>
                  <a:pt x="283438" y="238848"/>
                </a:lnTo>
                <a:lnTo>
                  <a:pt x="268109" y="264693"/>
                </a:lnTo>
                <a:lnTo>
                  <a:pt x="245922" y="282143"/>
                </a:lnTo>
                <a:lnTo>
                  <a:pt x="219151" y="292036"/>
                </a:lnTo>
                <a:lnTo>
                  <a:pt x="190106" y="295148"/>
                </a:lnTo>
                <a:lnTo>
                  <a:pt x="147459" y="287502"/>
                </a:lnTo>
                <a:lnTo>
                  <a:pt x="113728" y="265544"/>
                </a:lnTo>
                <a:lnTo>
                  <a:pt x="91541" y="230746"/>
                </a:lnTo>
                <a:lnTo>
                  <a:pt x="83566" y="184594"/>
                </a:lnTo>
                <a:lnTo>
                  <a:pt x="91109" y="141363"/>
                </a:lnTo>
                <a:lnTo>
                  <a:pt x="112547" y="108077"/>
                </a:lnTo>
                <a:lnTo>
                  <a:pt x="146138" y="86677"/>
                </a:lnTo>
                <a:lnTo>
                  <a:pt x="190106" y="79108"/>
                </a:lnTo>
                <a:lnTo>
                  <a:pt x="217906" y="82232"/>
                </a:lnTo>
                <a:lnTo>
                  <a:pt x="242519" y="90830"/>
                </a:lnTo>
                <a:lnTo>
                  <a:pt x="262737" y="103708"/>
                </a:lnTo>
                <a:lnTo>
                  <a:pt x="277317" y="119672"/>
                </a:lnTo>
                <a:lnTo>
                  <a:pt x="280974" y="125768"/>
                </a:lnTo>
                <a:lnTo>
                  <a:pt x="285153" y="128803"/>
                </a:lnTo>
                <a:lnTo>
                  <a:pt x="363486" y="128803"/>
                </a:lnTo>
                <a:lnTo>
                  <a:pt x="368198" y="123228"/>
                </a:lnTo>
                <a:lnTo>
                  <a:pt x="365061" y="114604"/>
                </a:lnTo>
                <a:lnTo>
                  <a:pt x="346608" y="77762"/>
                </a:lnTo>
                <a:lnTo>
                  <a:pt x="318135" y="46215"/>
                </a:lnTo>
                <a:lnTo>
                  <a:pt x="281393" y="21640"/>
                </a:lnTo>
                <a:lnTo>
                  <a:pt x="238137" y="5689"/>
                </a:lnTo>
                <a:lnTo>
                  <a:pt x="190106" y="0"/>
                </a:lnTo>
                <a:lnTo>
                  <a:pt x="137756" y="6413"/>
                </a:lnTo>
                <a:lnTo>
                  <a:pt x="91846" y="24638"/>
                </a:lnTo>
                <a:lnTo>
                  <a:pt x="53733" y="53124"/>
                </a:lnTo>
                <a:lnTo>
                  <a:pt x="24803" y="90297"/>
                </a:lnTo>
                <a:lnTo>
                  <a:pt x="6426" y="134645"/>
                </a:lnTo>
                <a:lnTo>
                  <a:pt x="0" y="184594"/>
                </a:lnTo>
                <a:lnTo>
                  <a:pt x="6235" y="234543"/>
                </a:lnTo>
                <a:lnTo>
                  <a:pt x="23952" y="278879"/>
                </a:lnTo>
                <a:lnTo>
                  <a:pt x="51638" y="316064"/>
                </a:lnTo>
                <a:lnTo>
                  <a:pt x="87820" y="344551"/>
                </a:lnTo>
                <a:lnTo>
                  <a:pt x="130987" y="362775"/>
                </a:lnTo>
                <a:lnTo>
                  <a:pt x="179654" y="369189"/>
                </a:lnTo>
                <a:lnTo>
                  <a:pt x="214096" y="366077"/>
                </a:lnTo>
                <a:lnTo>
                  <a:pt x="244271" y="356857"/>
                </a:lnTo>
                <a:lnTo>
                  <a:pt x="269963" y="341668"/>
                </a:lnTo>
                <a:lnTo>
                  <a:pt x="290893" y="320649"/>
                </a:lnTo>
                <a:lnTo>
                  <a:pt x="290893" y="357530"/>
                </a:lnTo>
                <a:lnTo>
                  <a:pt x="295605" y="362089"/>
                </a:lnTo>
                <a:lnTo>
                  <a:pt x="364540" y="362089"/>
                </a:lnTo>
                <a:lnTo>
                  <a:pt x="369239" y="357530"/>
                </a:lnTo>
                <a:lnTo>
                  <a:pt x="369239" y="172415"/>
                </a:lnTo>
                <a:close/>
              </a:path>
              <a:path extrusionOk="0" h="369570" w="1203325">
                <a:moveTo>
                  <a:pt x="554621" y="108508"/>
                </a:moveTo>
                <a:lnTo>
                  <a:pt x="549922" y="102933"/>
                </a:lnTo>
                <a:lnTo>
                  <a:pt x="541045" y="104457"/>
                </a:lnTo>
                <a:lnTo>
                  <a:pt x="522719" y="109372"/>
                </a:lnTo>
                <a:lnTo>
                  <a:pt x="507085" y="118402"/>
                </a:lnTo>
                <a:lnTo>
                  <a:pt x="494855" y="131495"/>
                </a:lnTo>
                <a:lnTo>
                  <a:pt x="486740" y="148602"/>
                </a:lnTo>
                <a:lnTo>
                  <a:pt x="486740" y="113080"/>
                </a:lnTo>
                <a:lnTo>
                  <a:pt x="482041" y="108508"/>
                </a:lnTo>
                <a:lnTo>
                  <a:pt x="413105" y="108508"/>
                </a:lnTo>
                <a:lnTo>
                  <a:pt x="408393" y="113080"/>
                </a:lnTo>
                <a:lnTo>
                  <a:pt x="408393" y="357530"/>
                </a:lnTo>
                <a:lnTo>
                  <a:pt x="413105" y="362089"/>
                </a:lnTo>
                <a:lnTo>
                  <a:pt x="482041" y="362089"/>
                </a:lnTo>
                <a:lnTo>
                  <a:pt x="486740" y="357530"/>
                </a:lnTo>
                <a:lnTo>
                  <a:pt x="486740" y="242404"/>
                </a:lnTo>
                <a:lnTo>
                  <a:pt x="491604" y="216738"/>
                </a:lnTo>
                <a:lnTo>
                  <a:pt x="504494" y="199923"/>
                </a:lnTo>
                <a:lnTo>
                  <a:pt x="522871" y="190906"/>
                </a:lnTo>
                <a:lnTo>
                  <a:pt x="544182" y="188645"/>
                </a:lnTo>
                <a:lnTo>
                  <a:pt x="550964" y="188645"/>
                </a:lnTo>
                <a:lnTo>
                  <a:pt x="554621" y="184581"/>
                </a:lnTo>
                <a:lnTo>
                  <a:pt x="554621" y="108508"/>
                </a:lnTo>
                <a:close/>
              </a:path>
              <a:path extrusionOk="0" h="369570" w="1203325">
                <a:moveTo>
                  <a:pt x="834021" y="235305"/>
                </a:moveTo>
                <a:lnTo>
                  <a:pt x="826998" y="192366"/>
                </a:lnTo>
                <a:lnTo>
                  <a:pt x="807415" y="155536"/>
                </a:lnTo>
                <a:lnTo>
                  <a:pt x="777506" y="126784"/>
                </a:lnTo>
                <a:lnTo>
                  <a:pt x="755688" y="116065"/>
                </a:lnTo>
                <a:lnTo>
                  <a:pt x="755688" y="235305"/>
                </a:lnTo>
                <a:lnTo>
                  <a:pt x="751078" y="259854"/>
                </a:lnTo>
                <a:lnTo>
                  <a:pt x="738378" y="278726"/>
                </a:lnTo>
                <a:lnTo>
                  <a:pt x="719328" y="290868"/>
                </a:lnTo>
                <a:lnTo>
                  <a:pt x="695629" y="295148"/>
                </a:lnTo>
                <a:lnTo>
                  <a:pt x="671918" y="290868"/>
                </a:lnTo>
                <a:lnTo>
                  <a:pt x="652868" y="278726"/>
                </a:lnTo>
                <a:lnTo>
                  <a:pt x="640181" y="259854"/>
                </a:lnTo>
                <a:lnTo>
                  <a:pt x="635571" y="235305"/>
                </a:lnTo>
                <a:lnTo>
                  <a:pt x="640181" y="210769"/>
                </a:lnTo>
                <a:lnTo>
                  <a:pt x="652868" y="191884"/>
                </a:lnTo>
                <a:lnTo>
                  <a:pt x="671918" y="179755"/>
                </a:lnTo>
                <a:lnTo>
                  <a:pt x="695629" y="175463"/>
                </a:lnTo>
                <a:lnTo>
                  <a:pt x="719328" y="179755"/>
                </a:lnTo>
                <a:lnTo>
                  <a:pt x="738378" y="191884"/>
                </a:lnTo>
                <a:lnTo>
                  <a:pt x="751078" y="210769"/>
                </a:lnTo>
                <a:lnTo>
                  <a:pt x="755688" y="235305"/>
                </a:lnTo>
                <a:lnTo>
                  <a:pt x="755688" y="116065"/>
                </a:lnTo>
                <a:lnTo>
                  <a:pt x="739495" y="108089"/>
                </a:lnTo>
                <a:lnTo>
                  <a:pt x="695629" y="101422"/>
                </a:lnTo>
                <a:lnTo>
                  <a:pt x="651751" y="108089"/>
                </a:lnTo>
                <a:lnTo>
                  <a:pt x="613740" y="126784"/>
                </a:lnTo>
                <a:lnTo>
                  <a:pt x="583831" y="155536"/>
                </a:lnTo>
                <a:lnTo>
                  <a:pt x="564248" y="192366"/>
                </a:lnTo>
                <a:lnTo>
                  <a:pt x="557225" y="235305"/>
                </a:lnTo>
                <a:lnTo>
                  <a:pt x="564248" y="278244"/>
                </a:lnTo>
                <a:lnTo>
                  <a:pt x="583831" y="315074"/>
                </a:lnTo>
                <a:lnTo>
                  <a:pt x="613740" y="343827"/>
                </a:lnTo>
                <a:lnTo>
                  <a:pt x="651751" y="362521"/>
                </a:lnTo>
                <a:lnTo>
                  <a:pt x="695629" y="369189"/>
                </a:lnTo>
                <a:lnTo>
                  <a:pt x="739495" y="362521"/>
                </a:lnTo>
                <a:lnTo>
                  <a:pt x="777506" y="343827"/>
                </a:lnTo>
                <a:lnTo>
                  <a:pt x="807415" y="315074"/>
                </a:lnTo>
                <a:lnTo>
                  <a:pt x="818007" y="295148"/>
                </a:lnTo>
                <a:lnTo>
                  <a:pt x="826998" y="278244"/>
                </a:lnTo>
                <a:lnTo>
                  <a:pt x="834021" y="235305"/>
                </a:lnTo>
                <a:close/>
              </a:path>
              <a:path extrusionOk="0" h="369570" w="1203325">
                <a:moveTo>
                  <a:pt x="1202728" y="114096"/>
                </a:moveTo>
                <a:lnTo>
                  <a:pt x="1198537" y="108521"/>
                </a:lnTo>
                <a:lnTo>
                  <a:pt x="1189139" y="108521"/>
                </a:lnTo>
                <a:lnTo>
                  <a:pt x="1124915" y="108521"/>
                </a:lnTo>
                <a:lnTo>
                  <a:pt x="1120216" y="111569"/>
                </a:lnTo>
                <a:lnTo>
                  <a:pt x="1079868" y="257632"/>
                </a:lnTo>
                <a:lnTo>
                  <a:pt x="1035608" y="119164"/>
                </a:lnTo>
                <a:lnTo>
                  <a:pt x="1033513" y="112077"/>
                </a:lnTo>
                <a:lnTo>
                  <a:pt x="1028293" y="108521"/>
                </a:lnTo>
                <a:lnTo>
                  <a:pt x="970838" y="108521"/>
                </a:lnTo>
                <a:lnTo>
                  <a:pt x="966673" y="114096"/>
                </a:lnTo>
                <a:lnTo>
                  <a:pt x="969276" y="122720"/>
                </a:lnTo>
                <a:lnTo>
                  <a:pt x="985786" y="172948"/>
                </a:lnTo>
                <a:lnTo>
                  <a:pt x="956106" y="266204"/>
                </a:lnTo>
                <a:lnTo>
                  <a:pt x="913396" y="111569"/>
                </a:lnTo>
                <a:lnTo>
                  <a:pt x="908177" y="108521"/>
                </a:lnTo>
                <a:lnTo>
                  <a:pt x="835063" y="108521"/>
                </a:lnTo>
                <a:lnTo>
                  <a:pt x="830872" y="114096"/>
                </a:lnTo>
                <a:lnTo>
                  <a:pt x="833488" y="122720"/>
                </a:lnTo>
                <a:lnTo>
                  <a:pt x="908697" y="351447"/>
                </a:lnTo>
                <a:lnTo>
                  <a:pt x="910780" y="358546"/>
                </a:lnTo>
                <a:lnTo>
                  <a:pt x="916533" y="362089"/>
                </a:lnTo>
                <a:lnTo>
                  <a:pt x="981290" y="362089"/>
                </a:lnTo>
                <a:lnTo>
                  <a:pt x="987031" y="358546"/>
                </a:lnTo>
                <a:lnTo>
                  <a:pt x="989126" y="351447"/>
                </a:lnTo>
                <a:lnTo>
                  <a:pt x="1016736" y="267093"/>
                </a:lnTo>
                <a:lnTo>
                  <a:pt x="1044486" y="351447"/>
                </a:lnTo>
                <a:lnTo>
                  <a:pt x="1046568" y="358546"/>
                </a:lnTo>
                <a:lnTo>
                  <a:pt x="1052309" y="362089"/>
                </a:lnTo>
                <a:lnTo>
                  <a:pt x="1117079" y="362089"/>
                </a:lnTo>
                <a:lnTo>
                  <a:pt x="1122819" y="358546"/>
                </a:lnTo>
                <a:lnTo>
                  <a:pt x="1124902" y="351447"/>
                </a:lnTo>
                <a:lnTo>
                  <a:pt x="1200111" y="122720"/>
                </a:lnTo>
                <a:lnTo>
                  <a:pt x="1202728" y="1140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48" name="Google Shape;48;p1"/>
          <p:cNvGrpSpPr/>
          <p:nvPr/>
        </p:nvGrpSpPr>
        <p:grpSpPr>
          <a:xfrm>
            <a:off x="9194558" y="6146800"/>
            <a:ext cx="597193" cy="801192"/>
            <a:chOff x="9194558" y="6146800"/>
            <a:chExt cx="597193" cy="801192"/>
          </a:xfrm>
        </p:grpSpPr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60877" y="6243154"/>
              <a:ext cx="330873" cy="604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83445" y="6470256"/>
              <a:ext cx="86689" cy="97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09227" y="6475590"/>
              <a:ext cx="82549" cy="90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94558" y="6316675"/>
              <a:ext cx="122632" cy="153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211094" y="6146800"/>
              <a:ext cx="216534" cy="318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418675" y="6405410"/>
              <a:ext cx="86676" cy="98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203296" y="6573189"/>
              <a:ext cx="227393" cy="224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352521" y="6688150"/>
              <a:ext cx="80530" cy="953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219832" y="6790347"/>
              <a:ext cx="141668" cy="15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422612" y="6581813"/>
              <a:ext cx="84632" cy="100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"/>
          <p:cNvSpPr/>
          <p:nvPr/>
        </p:nvSpPr>
        <p:spPr>
          <a:xfrm>
            <a:off x="8065961" y="6819709"/>
            <a:ext cx="600075" cy="462280"/>
          </a:xfrm>
          <a:custGeom>
            <a:rect b="b" l="l" r="r" t="t"/>
            <a:pathLst>
              <a:path extrusionOk="0" h="462279" w="600075">
                <a:moveTo>
                  <a:pt x="305409" y="352704"/>
                </a:moveTo>
                <a:lnTo>
                  <a:pt x="304063" y="349148"/>
                </a:lnTo>
                <a:lnTo>
                  <a:pt x="268605" y="261353"/>
                </a:lnTo>
                <a:lnTo>
                  <a:pt x="261645" y="244106"/>
                </a:lnTo>
                <a:lnTo>
                  <a:pt x="241820" y="195008"/>
                </a:lnTo>
                <a:lnTo>
                  <a:pt x="241820" y="244106"/>
                </a:lnTo>
                <a:lnTo>
                  <a:pt x="63601" y="244106"/>
                </a:lnTo>
                <a:lnTo>
                  <a:pt x="152717" y="21805"/>
                </a:lnTo>
                <a:lnTo>
                  <a:pt x="241820" y="244106"/>
                </a:lnTo>
                <a:lnTo>
                  <a:pt x="241820" y="195008"/>
                </a:lnTo>
                <a:lnTo>
                  <a:pt x="171907" y="21805"/>
                </a:lnTo>
                <a:lnTo>
                  <a:pt x="163664" y="1422"/>
                </a:lnTo>
                <a:lnTo>
                  <a:pt x="161632" y="0"/>
                </a:lnTo>
                <a:lnTo>
                  <a:pt x="143764" y="0"/>
                </a:lnTo>
                <a:lnTo>
                  <a:pt x="141732" y="1422"/>
                </a:lnTo>
                <a:lnTo>
                  <a:pt x="140665" y="4025"/>
                </a:lnTo>
                <a:lnTo>
                  <a:pt x="1346" y="349148"/>
                </a:lnTo>
                <a:lnTo>
                  <a:pt x="0" y="352704"/>
                </a:lnTo>
                <a:lnTo>
                  <a:pt x="1587" y="355003"/>
                </a:lnTo>
                <a:lnTo>
                  <a:pt x="17665" y="355003"/>
                </a:lnTo>
                <a:lnTo>
                  <a:pt x="19685" y="353568"/>
                </a:lnTo>
                <a:lnTo>
                  <a:pt x="20764" y="350964"/>
                </a:lnTo>
                <a:lnTo>
                  <a:pt x="56680" y="261353"/>
                </a:lnTo>
                <a:lnTo>
                  <a:pt x="248716" y="261353"/>
                </a:lnTo>
                <a:lnTo>
                  <a:pt x="283921" y="349148"/>
                </a:lnTo>
                <a:lnTo>
                  <a:pt x="285711" y="353568"/>
                </a:lnTo>
                <a:lnTo>
                  <a:pt x="287731" y="355003"/>
                </a:lnTo>
                <a:lnTo>
                  <a:pt x="303822" y="355003"/>
                </a:lnTo>
                <a:lnTo>
                  <a:pt x="305409" y="352704"/>
                </a:lnTo>
                <a:close/>
              </a:path>
              <a:path extrusionOk="0" h="462279" w="600075">
                <a:moveTo>
                  <a:pt x="599922" y="103276"/>
                </a:moveTo>
                <a:lnTo>
                  <a:pt x="598017" y="101434"/>
                </a:lnTo>
                <a:lnTo>
                  <a:pt x="583374" y="101434"/>
                </a:lnTo>
                <a:lnTo>
                  <a:pt x="581469" y="103276"/>
                </a:lnTo>
                <a:lnTo>
                  <a:pt x="581456" y="169633"/>
                </a:lnTo>
                <a:lnTo>
                  <a:pt x="581456" y="228193"/>
                </a:lnTo>
                <a:lnTo>
                  <a:pt x="572325" y="273532"/>
                </a:lnTo>
                <a:lnTo>
                  <a:pt x="547230" y="310121"/>
                </a:lnTo>
                <a:lnTo>
                  <a:pt x="509714" y="334581"/>
                </a:lnTo>
                <a:lnTo>
                  <a:pt x="463270" y="343484"/>
                </a:lnTo>
                <a:lnTo>
                  <a:pt x="416814" y="334581"/>
                </a:lnTo>
                <a:lnTo>
                  <a:pt x="379285" y="310121"/>
                </a:lnTo>
                <a:lnTo>
                  <a:pt x="354203" y="273532"/>
                </a:lnTo>
                <a:lnTo>
                  <a:pt x="345059" y="228206"/>
                </a:lnTo>
                <a:lnTo>
                  <a:pt x="354203" y="182867"/>
                </a:lnTo>
                <a:lnTo>
                  <a:pt x="379285" y="146278"/>
                </a:lnTo>
                <a:lnTo>
                  <a:pt x="416814" y="121818"/>
                </a:lnTo>
                <a:lnTo>
                  <a:pt x="463270" y="112903"/>
                </a:lnTo>
                <a:lnTo>
                  <a:pt x="509714" y="121818"/>
                </a:lnTo>
                <a:lnTo>
                  <a:pt x="547230" y="146278"/>
                </a:lnTo>
                <a:lnTo>
                  <a:pt x="572325" y="182867"/>
                </a:lnTo>
                <a:lnTo>
                  <a:pt x="581456" y="228193"/>
                </a:lnTo>
                <a:lnTo>
                  <a:pt x="581456" y="169633"/>
                </a:lnTo>
                <a:lnTo>
                  <a:pt x="534555" y="116268"/>
                </a:lnTo>
                <a:lnTo>
                  <a:pt x="462381" y="96024"/>
                </a:lnTo>
                <a:lnTo>
                  <a:pt x="419442" y="102590"/>
                </a:lnTo>
                <a:lnTo>
                  <a:pt x="382168" y="121031"/>
                </a:lnTo>
                <a:lnTo>
                  <a:pt x="352780" y="149402"/>
                </a:lnTo>
                <a:lnTo>
                  <a:pt x="333514" y="185762"/>
                </a:lnTo>
                <a:lnTo>
                  <a:pt x="326593" y="228193"/>
                </a:lnTo>
                <a:lnTo>
                  <a:pt x="333514" y="270649"/>
                </a:lnTo>
                <a:lnTo>
                  <a:pt x="352780" y="307022"/>
                </a:lnTo>
                <a:lnTo>
                  <a:pt x="382168" y="335381"/>
                </a:lnTo>
                <a:lnTo>
                  <a:pt x="419442" y="353822"/>
                </a:lnTo>
                <a:lnTo>
                  <a:pt x="462381" y="360400"/>
                </a:lnTo>
                <a:lnTo>
                  <a:pt x="501015" y="355104"/>
                </a:lnTo>
                <a:lnTo>
                  <a:pt x="527062" y="343484"/>
                </a:lnTo>
                <a:lnTo>
                  <a:pt x="534555" y="340144"/>
                </a:lnTo>
                <a:lnTo>
                  <a:pt x="561784" y="316915"/>
                </a:lnTo>
                <a:lnTo>
                  <a:pt x="581456" y="286791"/>
                </a:lnTo>
                <a:lnTo>
                  <a:pt x="581456" y="341134"/>
                </a:lnTo>
                <a:lnTo>
                  <a:pt x="574154" y="384022"/>
                </a:lnTo>
                <a:lnTo>
                  <a:pt x="552716" y="416737"/>
                </a:lnTo>
                <a:lnTo>
                  <a:pt x="517944" y="437603"/>
                </a:lnTo>
                <a:lnTo>
                  <a:pt x="470573" y="444931"/>
                </a:lnTo>
                <a:lnTo>
                  <a:pt x="428764" y="438823"/>
                </a:lnTo>
                <a:lnTo>
                  <a:pt x="396417" y="422973"/>
                </a:lnTo>
                <a:lnTo>
                  <a:pt x="374904" y="401066"/>
                </a:lnTo>
                <a:lnTo>
                  <a:pt x="365607" y="376796"/>
                </a:lnTo>
                <a:lnTo>
                  <a:pt x="365074" y="373748"/>
                </a:lnTo>
                <a:lnTo>
                  <a:pt x="363334" y="372059"/>
                </a:lnTo>
                <a:lnTo>
                  <a:pt x="348894" y="372059"/>
                </a:lnTo>
                <a:lnTo>
                  <a:pt x="346798" y="373926"/>
                </a:lnTo>
                <a:lnTo>
                  <a:pt x="384746" y="435991"/>
                </a:lnTo>
                <a:lnTo>
                  <a:pt x="423164" y="454774"/>
                </a:lnTo>
                <a:lnTo>
                  <a:pt x="470573" y="461822"/>
                </a:lnTo>
                <a:lnTo>
                  <a:pt x="523544" y="453517"/>
                </a:lnTo>
                <a:lnTo>
                  <a:pt x="538213" y="444931"/>
                </a:lnTo>
                <a:lnTo>
                  <a:pt x="564362" y="429628"/>
                </a:lnTo>
                <a:lnTo>
                  <a:pt x="590626" y="391655"/>
                </a:lnTo>
                <a:lnTo>
                  <a:pt x="599922" y="341134"/>
                </a:lnTo>
                <a:lnTo>
                  <a:pt x="599922" y="286791"/>
                </a:lnTo>
                <a:lnTo>
                  <a:pt x="599922" y="169633"/>
                </a:lnTo>
                <a:lnTo>
                  <a:pt x="599922" y="103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0" name="Google Shape;60;p1"/>
          <p:cNvSpPr/>
          <p:nvPr/>
        </p:nvSpPr>
        <p:spPr>
          <a:xfrm>
            <a:off x="8720705" y="6915722"/>
            <a:ext cx="257175" cy="264795"/>
          </a:xfrm>
          <a:custGeom>
            <a:rect b="b" l="l" r="r" t="t"/>
            <a:pathLst>
              <a:path extrusionOk="0" h="264795" w="257175">
                <a:moveTo>
                  <a:pt x="130905" y="0"/>
                </a:moveTo>
                <a:close/>
              </a:path>
              <a:path extrusionOk="0" h="264795" w="257175">
                <a:moveTo>
                  <a:pt x="132307" y="264392"/>
                </a:moveTo>
                <a:lnTo>
                  <a:pt x="88530" y="257994"/>
                </a:lnTo>
                <a:lnTo>
                  <a:pt x="51954" y="239900"/>
                </a:lnTo>
                <a:lnTo>
                  <a:pt x="24059" y="211808"/>
                </a:lnTo>
                <a:lnTo>
                  <a:pt x="6255" y="175346"/>
                </a:lnTo>
                <a:lnTo>
                  <a:pt x="0" y="132191"/>
                </a:lnTo>
                <a:lnTo>
                  <a:pt x="6077" y="89817"/>
                </a:lnTo>
                <a:lnTo>
                  <a:pt x="23468" y="53455"/>
                </a:lnTo>
                <a:lnTo>
                  <a:pt x="50911" y="25061"/>
                </a:lnTo>
                <a:lnTo>
                  <a:pt x="87145" y="6591"/>
                </a:lnTo>
                <a:lnTo>
                  <a:pt x="130905" y="0"/>
                </a:lnTo>
                <a:lnTo>
                  <a:pt x="184041" y="11043"/>
                </a:lnTo>
                <a:lnTo>
                  <a:pt x="191921" y="16904"/>
                </a:lnTo>
                <a:lnTo>
                  <a:pt x="130902" y="16904"/>
                </a:lnTo>
                <a:lnTo>
                  <a:pt x="86915" y="24859"/>
                </a:lnTo>
                <a:lnTo>
                  <a:pt x="52060" y="47121"/>
                </a:lnTo>
                <a:lnTo>
                  <a:pt x="28556" y="81278"/>
                </a:lnTo>
                <a:lnTo>
                  <a:pt x="18620" y="124923"/>
                </a:lnTo>
                <a:lnTo>
                  <a:pt x="255699" y="124923"/>
                </a:lnTo>
                <a:lnTo>
                  <a:pt x="257118" y="133207"/>
                </a:lnTo>
                <a:lnTo>
                  <a:pt x="257118" y="136926"/>
                </a:lnTo>
                <a:lnTo>
                  <a:pt x="256941" y="140218"/>
                </a:lnTo>
                <a:lnTo>
                  <a:pt x="254944" y="141830"/>
                </a:lnTo>
                <a:lnTo>
                  <a:pt x="18768" y="141830"/>
                </a:lnTo>
                <a:lnTo>
                  <a:pt x="29471" y="185116"/>
                </a:lnTo>
                <a:lnTo>
                  <a:pt x="53588" y="218459"/>
                </a:lnTo>
                <a:lnTo>
                  <a:pt x="88719" y="239900"/>
                </a:lnTo>
                <a:lnTo>
                  <a:pt x="132468" y="247482"/>
                </a:lnTo>
                <a:lnTo>
                  <a:pt x="199706" y="247482"/>
                </a:lnTo>
                <a:lnTo>
                  <a:pt x="170687" y="259567"/>
                </a:lnTo>
                <a:lnTo>
                  <a:pt x="132307" y="264392"/>
                </a:lnTo>
                <a:close/>
              </a:path>
              <a:path extrusionOk="0" h="264795" w="257175">
                <a:moveTo>
                  <a:pt x="255699" y="124923"/>
                </a:moveTo>
                <a:lnTo>
                  <a:pt x="238733" y="124923"/>
                </a:lnTo>
                <a:lnTo>
                  <a:pt x="228048" y="79842"/>
                </a:lnTo>
                <a:lnTo>
                  <a:pt x="204657" y="45844"/>
                </a:lnTo>
                <a:lnTo>
                  <a:pt x="171346" y="24381"/>
                </a:lnTo>
                <a:lnTo>
                  <a:pt x="130902" y="16904"/>
                </a:lnTo>
                <a:lnTo>
                  <a:pt x="191921" y="16904"/>
                </a:lnTo>
                <a:lnTo>
                  <a:pt x="223714" y="40548"/>
                </a:lnTo>
                <a:lnTo>
                  <a:pt x="248536" y="83082"/>
                </a:lnTo>
                <a:lnTo>
                  <a:pt x="255699" y="124923"/>
                </a:lnTo>
                <a:close/>
              </a:path>
              <a:path extrusionOk="0" h="264795" w="257175">
                <a:moveTo>
                  <a:pt x="199706" y="247482"/>
                </a:moveTo>
                <a:lnTo>
                  <a:pt x="132468" y="247482"/>
                </a:lnTo>
                <a:lnTo>
                  <a:pt x="163877" y="243763"/>
                </a:lnTo>
                <a:lnTo>
                  <a:pt x="190664" y="233269"/>
                </a:lnTo>
                <a:lnTo>
                  <a:pt x="211767" y="216987"/>
                </a:lnTo>
                <a:lnTo>
                  <a:pt x="226126" y="195907"/>
                </a:lnTo>
                <a:lnTo>
                  <a:pt x="227544" y="193472"/>
                </a:lnTo>
                <a:lnTo>
                  <a:pt x="229380" y="192209"/>
                </a:lnTo>
                <a:lnTo>
                  <a:pt x="245490" y="192209"/>
                </a:lnTo>
                <a:lnTo>
                  <a:pt x="247494" y="194206"/>
                </a:lnTo>
                <a:lnTo>
                  <a:pt x="246243" y="197228"/>
                </a:lnTo>
                <a:lnTo>
                  <a:pt x="229097" y="224733"/>
                </a:lnTo>
                <a:lnTo>
                  <a:pt x="203431" y="245930"/>
                </a:lnTo>
                <a:lnTo>
                  <a:pt x="199706" y="247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1" name="Google Shape;61;p1"/>
          <p:cNvSpPr/>
          <p:nvPr/>
        </p:nvSpPr>
        <p:spPr>
          <a:xfrm>
            <a:off x="9027600" y="6915729"/>
            <a:ext cx="196850" cy="259079"/>
          </a:xfrm>
          <a:custGeom>
            <a:rect b="b" l="l" r="r" t="t"/>
            <a:pathLst>
              <a:path extrusionOk="0" h="259079" w="196850">
                <a:moveTo>
                  <a:pt x="194801" y="258977"/>
                </a:moveTo>
                <a:lnTo>
                  <a:pt x="180181" y="258977"/>
                </a:lnTo>
                <a:lnTo>
                  <a:pt x="178268" y="257117"/>
                </a:lnTo>
                <a:lnTo>
                  <a:pt x="178268" y="89757"/>
                </a:lnTo>
                <a:lnTo>
                  <a:pt x="173075" y="58762"/>
                </a:lnTo>
                <a:lnTo>
                  <a:pt x="158529" y="35897"/>
                </a:lnTo>
                <a:lnTo>
                  <a:pt x="136182" y="21747"/>
                </a:lnTo>
                <a:lnTo>
                  <a:pt x="107585" y="16900"/>
                </a:lnTo>
                <a:lnTo>
                  <a:pt x="74271" y="22964"/>
                </a:lnTo>
                <a:lnTo>
                  <a:pt x="45786" y="41326"/>
                </a:lnTo>
                <a:lnTo>
                  <a:pt x="25918" y="72240"/>
                </a:lnTo>
                <a:lnTo>
                  <a:pt x="18453" y="115963"/>
                </a:lnTo>
                <a:lnTo>
                  <a:pt x="18453" y="257111"/>
                </a:lnTo>
                <a:lnTo>
                  <a:pt x="16532" y="258971"/>
                </a:lnTo>
                <a:lnTo>
                  <a:pt x="1915" y="258971"/>
                </a:lnTo>
                <a:lnTo>
                  <a:pt x="0" y="257111"/>
                </a:lnTo>
                <a:lnTo>
                  <a:pt x="0" y="7268"/>
                </a:lnTo>
                <a:lnTo>
                  <a:pt x="1915" y="5402"/>
                </a:lnTo>
                <a:lnTo>
                  <a:pt x="16532" y="5402"/>
                </a:lnTo>
                <a:lnTo>
                  <a:pt x="18453" y="7268"/>
                </a:lnTo>
                <a:lnTo>
                  <a:pt x="18453" y="56016"/>
                </a:lnTo>
                <a:lnTo>
                  <a:pt x="35565" y="30096"/>
                </a:lnTo>
                <a:lnTo>
                  <a:pt x="57668" y="12746"/>
                </a:lnTo>
                <a:lnTo>
                  <a:pt x="82968" y="3025"/>
                </a:lnTo>
                <a:lnTo>
                  <a:pt x="109680" y="0"/>
                </a:lnTo>
                <a:lnTo>
                  <a:pt x="143769" y="5823"/>
                </a:lnTo>
                <a:lnTo>
                  <a:pt x="171413" y="23008"/>
                </a:lnTo>
                <a:lnTo>
                  <a:pt x="189952" y="51128"/>
                </a:lnTo>
                <a:lnTo>
                  <a:pt x="196722" y="89757"/>
                </a:lnTo>
                <a:lnTo>
                  <a:pt x="196722" y="257117"/>
                </a:lnTo>
                <a:lnTo>
                  <a:pt x="194801" y="25897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" name="Google Shape;62;p1"/>
          <p:cNvSpPr/>
          <p:nvPr/>
        </p:nvSpPr>
        <p:spPr>
          <a:xfrm>
            <a:off x="9271661" y="6915734"/>
            <a:ext cx="500380" cy="360680"/>
          </a:xfrm>
          <a:custGeom>
            <a:rect b="b" l="l" r="r" t="t"/>
            <a:pathLst>
              <a:path extrusionOk="0" h="360679" w="500379">
                <a:moveTo>
                  <a:pt x="257911" y="77508"/>
                </a:moveTo>
                <a:lnTo>
                  <a:pt x="238252" y="43675"/>
                </a:lnTo>
                <a:lnTo>
                  <a:pt x="176517" y="5321"/>
                </a:lnTo>
                <a:lnTo>
                  <a:pt x="136652" y="0"/>
                </a:lnTo>
                <a:lnTo>
                  <a:pt x="92417" y="6578"/>
                </a:lnTo>
                <a:lnTo>
                  <a:pt x="54775" y="25019"/>
                </a:lnTo>
                <a:lnTo>
                  <a:pt x="25590" y="53378"/>
                </a:lnTo>
                <a:lnTo>
                  <a:pt x="6705" y="89750"/>
                </a:lnTo>
                <a:lnTo>
                  <a:pt x="0" y="132194"/>
                </a:lnTo>
                <a:lnTo>
                  <a:pt x="6705" y="174625"/>
                </a:lnTo>
                <a:lnTo>
                  <a:pt x="25590" y="210997"/>
                </a:lnTo>
                <a:lnTo>
                  <a:pt x="54775" y="239369"/>
                </a:lnTo>
                <a:lnTo>
                  <a:pt x="92417" y="257810"/>
                </a:lnTo>
                <a:lnTo>
                  <a:pt x="136652" y="264375"/>
                </a:lnTo>
                <a:lnTo>
                  <a:pt x="176542" y="259067"/>
                </a:lnTo>
                <a:lnTo>
                  <a:pt x="211074" y="244043"/>
                </a:lnTo>
                <a:lnTo>
                  <a:pt x="238328" y="220700"/>
                </a:lnTo>
                <a:lnTo>
                  <a:pt x="256425" y="190411"/>
                </a:lnTo>
                <a:lnTo>
                  <a:pt x="257911" y="186880"/>
                </a:lnTo>
                <a:lnTo>
                  <a:pt x="255930" y="184594"/>
                </a:lnTo>
                <a:lnTo>
                  <a:pt x="240868" y="184594"/>
                </a:lnTo>
                <a:lnTo>
                  <a:pt x="238848" y="185864"/>
                </a:lnTo>
                <a:lnTo>
                  <a:pt x="237604" y="188455"/>
                </a:lnTo>
                <a:lnTo>
                  <a:pt x="221678" y="212623"/>
                </a:lnTo>
                <a:lnTo>
                  <a:pt x="198640" y="231254"/>
                </a:lnTo>
                <a:lnTo>
                  <a:pt x="169837" y="243243"/>
                </a:lnTo>
                <a:lnTo>
                  <a:pt x="136639" y="247472"/>
                </a:lnTo>
                <a:lnTo>
                  <a:pt x="89598" y="238569"/>
                </a:lnTo>
                <a:lnTo>
                  <a:pt x="52146" y="214109"/>
                </a:lnTo>
                <a:lnTo>
                  <a:pt x="27381" y="177520"/>
                </a:lnTo>
                <a:lnTo>
                  <a:pt x="18440" y="132194"/>
                </a:lnTo>
                <a:lnTo>
                  <a:pt x="27381" y="86868"/>
                </a:lnTo>
                <a:lnTo>
                  <a:pt x="52146" y="50266"/>
                </a:lnTo>
                <a:lnTo>
                  <a:pt x="89598" y="25806"/>
                </a:lnTo>
                <a:lnTo>
                  <a:pt x="136639" y="16891"/>
                </a:lnTo>
                <a:lnTo>
                  <a:pt x="169938" y="21107"/>
                </a:lnTo>
                <a:lnTo>
                  <a:pt x="198767" y="33058"/>
                </a:lnTo>
                <a:lnTo>
                  <a:pt x="221767" y="51663"/>
                </a:lnTo>
                <a:lnTo>
                  <a:pt x="237617" y="75907"/>
                </a:lnTo>
                <a:lnTo>
                  <a:pt x="238848" y="78511"/>
                </a:lnTo>
                <a:lnTo>
                  <a:pt x="240868" y="79781"/>
                </a:lnTo>
                <a:lnTo>
                  <a:pt x="255930" y="79781"/>
                </a:lnTo>
                <a:lnTo>
                  <a:pt x="257911" y="77508"/>
                </a:lnTo>
                <a:close/>
              </a:path>
              <a:path extrusionOk="0" h="360679" w="500379">
                <a:moveTo>
                  <a:pt x="500329" y="7708"/>
                </a:moveTo>
                <a:lnTo>
                  <a:pt x="498563" y="5410"/>
                </a:lnTo>
                <a:lnTo>
                  <a:pt x="483171" y="5410"/>
                </a:lnTo>
                <a:lnTo>
                  <a:pt x="481152" y="6680"/>
                </a:lnTo>
                <a:lnTo>
                  <a:pt x="480085" y="9448"/>
                </a:lnTo>
                <a:lnTo>
                  <a:pt x="392531" y="233959"/>
                </a:lnTo>
                <a:lnTo>
                  <a:pt x="294220" y="9232"/>
                </a:lnTo>
                <a:lnTo>
                  <a:pt x="293141" y="6489"/>
                </a:lnTo>
                <a:lnTo>
                  <a:pt x="291122" y="5410"/>
                </a:lnTo>
                <a:lnTo>
                  <a:pt x="275742" y="5410"/>
                </a:lnTo>
                <a:lnTo>
                  <a:pt x="274154" y="7721"/>
                </a:lnTo>
                <a:lnTo>
                  <a:pt x="383298" y="258318"/>
                </a:lnTo>
                <a:lnTo>
                  <a:pt x="345795" y="354571"/>
                </a:lnTo>
                <a:lnTo>
                  <a:pt x="344449" y="358114"/>
                </a:lnTo>
                <a:lnTo>
                  <a:pt x="346227" y="360413"/>
                </a:lnTo>
                <a:lnTo>
                  <a:pt x="361607" y="360413"/>
                </a:lnTo>
                <a:lnTo>
                  <a:pt x="363626" y="359143"/>
                </a:lnTo>
                <a:lnTo>
                  <a:pt x="498983" y="11252"/>
                </a:lnTo>
                <a:lnTo>
                  <a:pt x="500329" y="77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" name="Google Shape;63;p1"/>
          <p:cNvSpPr txBox="1"/>
          <p:nvPr/>
        </p:nvSpPr>
        <p:spPr>
          <a:xfrm>
            <a:off x="438150" y="3919110"/>
            <a:ext cx="5127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Plantilla para crear</a:t>
            </a:r>
            <a:endParaRPr sz="3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rPr>
              <a:t>objetivos SMART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4263461" y="1626673"/>
            <a:ext cx="378460" cy="560070"/>
          </a:xfrm>
          <a:custGeom>
            <a:rect b="b" l="l" r="r" t="t"/>
            <a:pathLst>
              <a:path extrusionOk="0" h="560069" w="378460">
                <a:moveTo>
                  <a:pt x="136587" y="559874"/>
                </a:moveTo>
                <a:lnTo>
                  <a:pt x="75555" y="559874"/>
                </a:lnTo>
                <a:lnTo>
                  <a:pt x="0" y="477594"/>
                </a:lnTo>
                <a:lnTo>
                  <a:pt x="166245" y="296553"/>
                </a:lnTo>
                <a:lnTo>
                  <a:pt x="0" y="115512"/>
                </a:lnTo>
                <a:lnTo>
                  <a:pt x="106071" y="0"/>
                </a:lnTo>
                <a:lnTo>
                  <a:pt x="378386" y="296550"/>
                </a:lnTo>
                <a:lnTo>
                  <a:pt x="136587" y="559874"/>
                </a:lnTo>
                <a:close/>
              </a:path>
            </a:pathLst>
          </a:custGeom>
          <a:solidFill>
            <a:srgbClr val="EC20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" name="Google Shape;65;p1"/>
          <p:cNvSpPr/>
          <p:nvPr/>
        </p:nvSpPr>
        <p:spPr>
          <a:xfrm>
            <a:off x="3728756" y="1626673"/>
            <a:ext cx="378460" cy="560070"/>
          </a:xfrm>
          <a:custGeom>
            <a:rect b="b" l="l" r="r" t="t"/>
            <a:pathLst>
              <a:path extrusionOk="0" h="560069" w="378460">
                <a:moveTo>
                  <a:pt x="136583" y="559874"/>
                </a:moveTo>
                <a:lnTo>
                  <a:pt x="75553" y="559874"/>
                </a:lnTo>
                <a:lnTo>
                  <a:pt x="0" y="477594"/>
                </a:lnTo>
                <a:lnTo>
                  <a:pt x="166244" y="296553"/>
                </a:lnTo>
                <a:lnTo>
                  <a:pt x="0" y="115512"/>
                </a:lnTo>
                <a:lnTo>
                  <a:pt x="106069" y="0"/>
                </a:lnTo>
                <a:lnTo>
                  <a:pt x="378388" y="296553"/>
                </a:lnTo>
                <a:lnTo>
                  <a:pt x="136583" y="5598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" name="Google Shape;66;p1"/>
          <p:cNvSpPr/>
          <p:nvPr/>
        </p:nvSpPr>
        <p:spPr>
          <a:xfrm>
            <a:off x="3194049" y="1626673"/>
            <a:ext cx="378460" cy="560070"/>
          </a:xfrm>
          <a:custGeom>
            <a:rect b="b" l="l" r="r" t="t"/>
            <a:pathLst>
              <a:path extrusionOk="0" h="560069" w="378460">
                <a:moveTo>
                  <a:pt x="136587" y="559874"/>
                </a:moveTo>
                <a:lnTo>
                  <a:pt x="75555" y="559874"/>
                </a:lnTo>
                <a:lnTo>
                  <a:pt x="0" y="477594"/>
                </a:lnTo>
                <a:lnTo>
                  <a:pt x="166245" y="296553"/>
                </a:lnTo>
                <a:lnTo>
                  <a:pt x="0" y="115512"/>
                </a:lnTo>
                <a:lnTo>
                  <a:pt x="106071" y="0"/>
                </a:lnTo>
                <a:lnTo>
                  <a:pt x="378390" y="296553"/>
                </a:lnTo>
                <a:lnTo>
                  <a:pt x="136587" y="559874"/>
                </a:lnTo>
                <a:close/>
              </a:path>
            </a:pathLst>
          </a:custGeom>
          <a:solidFill>
            <a:srgbClr val="FF552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" name="Google Shape;67;p1"/>
          <p:cNvSpPr/>
          <p:nvPr/>
        </p:nvSpPr>
        <p:spPr>
          <a:xfrm>
            <a:off x="5270178" y="3349269"/>
            <a:ext cx="4674235" cy="4423410"/>
          </a:xfrm>
          <a:custGeom>
            <a:rect b="b" l="l" r="r" t="t"/>
            <a:pathLst>
              <a:path extrusionOk="0" h="4423409" w="4674234">
                <a:moveTo>
                  <a:pt x="4673917" y="0"/>
                </a:moveTo>
                <a:lnTo>
                  <a:pt x="0" y="4423130"/>
                </a:lnTo>
                <a:lnTo>
                  <a:pt x="4673917" y="4423130"/>
                </a:lnTo>
                <a:lnTo>
                  <a:pt x="467391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456696" y="0"/>
            <a:ext cx="5487405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69906" y="6028359"/>
            <a:ext cx="1593844" cy="1043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"/>
          <p:cNvGrpSpPr/>
          <p:nvPr/>
        </p:nvGrpSpPr>
        <p:grpSpPr>
          <a:xfrm>
            <a:off x="0" y="5285079"/>
            <a:ext cx="5842050" cy="2487930"/>
            <a:chOff x="0" y="5285079"/>
            <a:chExt cx="5842050" cy="2487930"/>
          </a:xfrm>
        </p:grpSpPr>
        <p:sp>
          <p:nvSpPr>
            <p:cNvPr id="75" name="Google Shape;75;p2"/>
            <p:cNvSpPr/>
            <p:nvPr/>
          </p:nvSpPr>
          <p:spPr>
            <a:xfrm>
              <a:off x="0" y="5285079"/>
              <a:ext cx="5226050" cy="2487930"/>
            </a:xfrm>
            <a:custGeom>
              <a:rect b="b" l="l" r="r" t="t"/>
              <a:pathLst>
                <a:path extrusionOk="0" h="2487929" w="5226050">
                  <a:moveTo>
                    <a:pt x="0" y="0"/>
                  </a:moveTo>
                  <a:lnTo>
                    <a:pt x="0" y="2487320"/>
                  </a:lnTo>
                  <a:lnTo>
                    <a:pt x="5225465" y="2487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6" name="Google Shape;7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5680913"/>
              <a:ext cx="4393869" cy="20914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2"/>
            <p:cNvSpPr/>
            <p:nvPr/>
          </p:nvSpPr>
          <p:spPr>
            <a:xfrm>
              <a:off x="4056774" y="5545721"/>
              <a:ext cx="1203325" cy="369570"/>
            </a:xfrm>
            <a:custGeom>
              <a:rect b="b" l="l" r="r" t="t"/>
              <a:pathLst>
                <a:path extrusionOk="0" h="369570" w="1203325">
                  <a:moveTo>
                    <a:pt x="369239" y="172415"/>
                  </a:moveTo>
                  <a:lnTo>
                    <a:pt x="364540" y="167855"/>
                  </a:lnTo>
                  <a:lnTo>
                    <a:pt x="356184" y="167855"/>
                  </a:lnTo>
                  <a:lnTo>
                    <a:pt x="196380" y="167855"/>
                  </a:lnTo>
                  <a:lnTo>
                    <a:pt x="191681" y="172415"/>
                  </a:lnTo>
                  <a:lnTo>
                    <a:pt x="191681" y="234289"/>
                  </a:lnTo>
                  <a:lnTo>
                    <a:pt x="196380" y="238861"/>
                  </a:lnTo>
                  <a:lnTo>
                    <a:pt x="283438" y="238861"/>
                  </a:lnTo>
                  <a:lnTo>
                    <a:pt x="268109" y="264693"/>
                  </a:lnTo>
                  <a:lnTo>
                    <a:pt x="245922" y="282143"/>
                  </a:lnTo>
                  <a:lnTo>
                    <a:pt x="219151" y="292036"/>
                  </a:lnTo>
                  <a:lnTo>
                    <a:pt x="190106" y="295148"/>
                  </a:lnTo>
                  <a:lnTo>
                    <a:pt x="147459" y="287502"/>
                  </a:lnTo>
                  <a:lnTo>
                    <a:pt x="113728" y="265544"/>
                  </a:lnTo>
                  <a:lnTo>
                    <a:pt x="91541" y="230759"/>
                  </a:lnTo>
                  <a:lnTo>
                    <a:pt x="83566" y="184594"/>
                  </a:lnTo>
                  <a:lnTo>
                    <a:pt x="91109" y="141363"/>
                  </a:lnTo>
                  <a:lnTo>
                    <a:pt x="112547" y="108077"/>
                  </a:lnTo>
                  <a:lnTo>
                    <a:pt x="146138" y="86677"/>
                  </a:lnTo>
                  <a:lnTo>
                    <a:pt x="190106" y="79108"/>
                  </a:lnTo>
                  <a:lnTo>
                    <a:pt x="217906" y="82232"/>
                  </a:lnTo>
                  <a:lnTo>
                    <a:pt x="242519" y="90843"/>
                  </a:lnTo>
                  <a:lnTo>
                    <a:pt x="262737" y="103708"/>
                  </a:lnTo>
                  <a:lnTo>
                    <a:pt x="277317" y="119684"/>
                  </a:lnTo>
                  <a:lnTo>
                    <a:pt x="280974" y="125768"/>
                  </a:lnTo>
                  <a:lnTo>
                    <a:pt x="285153" y="128803"/>
                  </a:lnTo>
                  <a:lnTo>
                    <a:pt x="363486" y="128803"/>
                  </a:lnTo>
                  <a:lnTo>
                    <a:pt x="368198" y="123228"/>
                  </a:lnTo>
                  <a:lnTo>
                    <a:pt x="365061" y="114604"/>
                  </a:lnTo>
                  <a:lnTo>
                    <a:pt x="346608" y="77762"/>
                  </a:lnTo>
                  <a:lnTo>
                    <a:pt x="318135" y="46228"/>
                  </a:lnTo>
                  <a:lnTo>
                    <a:pt x="281393" y="21640"/>
                  </a:lnTo>
                  <a:lnTo>
                    <a:pt x="238137" y="5689"/>
                  </a:lnTo>
                  <a:lnTo>
                    <a:pt x="190106" y="0"/>
                  </a:lnTo>
                  <a:lnTo>
                    <a:pt x="137756" y="6413"/>
                  </a:lnTo>
                  <a:lnTo>
                    <a:pt x="91846" y="24638"/>
                  </a:lnTo>
                  <a:lnTo>
                    <a:pt x="53733" y="53124"/>
                  </a:lnTo>
                  <a:lnTo>
                    <a:pt x="24803" y="90309"/>
                  </a:lnTo>
                  <a:lnTo>
                    <a:pt x="6426" y="134645"/>
                  </a:lnTo>
                  <a:lnTo>
                    <a:pt x="0" y="184594"/>
                  </a:lnTo>
                  <a:lnTo>
                    <a:pt x="6235" y="234543"/>
                  </a:lnTo>
                  <a:lnTo>
                    <a:pt x="23952" y="278879"/>
                  </a:lnTo>
                  <a:lnTo>
                    <a:pt x="51638" y="316064"/>
                  </a:lnTo>
                  <a:lnTo>
                    <a:pt x="87820" y="344551"/>
                  </a:lnTo>
                  <a:lnTo>
                    <a:pt x="130987" y="362775"/>
                  </a:lnTo>
                  <a:lnTo>
                    <a:pt x="179654" y="369189"/>
                  </a:lnTo>
                  <a:lnTo>
                    <a:pt x="214096" y="366077"/>
                  </a:lnTo>
                  <a:lnTo>
                    <a:pt x="244271" y="356857"/>
                  </a:lnTo>
                  <a:lnTo>
                    <a:pt x="269963" y="341668"/>
                  </a:lnTo>
                  <a:lnTo>
                    <a:pt x="290893" y="320649"/>
                  </a:lnTo>
                  <a:lnTo>
                    <a:pt x="290893" y="357530"/>
                  </a:lnTo>
                  <a:lnTo>
                    <a:pt x="295605" y="362089"/>
                  </a:lnTo>
                  <a:lnTo>
                    <a:pt x="364540" y="362089"/>
                  </a:lnTo>
                  <a:lnTo>
                    <a:pt x="369239" y="357530"/>
                  </a:lnTo>
                  <a:lnTo>
                    <a:pt x="369239" y="172415"/>
                  </a:lnTo>
                  <a:close/>
                </a:path>
                <a:path extrusionOk="0" h="369570" w="1203325">
                  <a:moveTo>
                    <a:pt x="554621" y="108521"/>
                  </a:moveTo>
                  <a:lnTo>
                    <a:pt x="549922" y="102933"/>
                  </a:lnTo>
                  <a:lnTo>
                    <a:pt x="541045" y="104457"/>
                  </a:lnTo>
                  <a:lnTo>
                    <a:pt x="522719" y="109372"/>
                  </a:lnTo>
                  <a:lnTo>
                    <a:pt x="507085" y="118402"/>
                  </a:lnTo>
                  <a:lnTo>
                    <a:pt x="494855" y="131495"/>
                  </a:lnTo>
                  <a:lnTo>
                    <a:pt x="486740" y="148602"/>
                  </a:lnTo>
                  <a:lnTo>
                    <a:pt x="486740" y="113080"/>
                  </a:lnTo>
                  <a:lnTo>
                    <a:pt x="482041" y="108521"/>
                  </a:lnTo>
                  <a:lnTo>
                    <a:pt x="413105" y="108521"/>
                  </a:lnTo>
                  <a:lnTo>
                    <a:pt x="408393" y="113080"/>
                  </a:lnTo>
                  <a:lnTo>
                    <a:pt x="408393" y="357530"/>
                  </a:lnTo>
                  <a:lnTo>
                    <a:pt x="413105" y="362089"/>
                  </a:lnTo>
                  <a:lnTo>
                    <a:pt x="482041" y="362089"/>
                  </a:lnTo>
                  <a:lnTo>
                    <a:pt x="486740" y="357530"/>
                  </a:lnTo>
                  <a:lnTo>
                    <a:pt x="486740" y="242404"/>
                  </a:lnTo>
                  <a:lnTo>
                    <a:pt x="491604" y="216738"/>
                  </a:lnTo>
                  <a:lnTo>
                    <a:pt x="504494" y="199936"/>
                  </a:lnTo>
                  <a:lnTo>
                    <a:pt x="522871" y="190919"/>
                  </a:lnTo>
                  <a:lnTo>
                    <a:pt x="544182" y="188645"/>
                  </a:lnTo>
                  <a:lnTo>
                    <a:pt x="550964" y="188645"/>
                  </a:lnTo>
                  <a:lnTo>
                    <a:pt x="554621" y="184581"/>
                  </a:lnTo>
                  <a:lnTo>
                    <a:pt x="554621" y="108521"/>
                  </a:lnTo>
                  <a:close/>
                </a:path>
                <a:path extrusionOk="0" h="369570" w="1203325">
                  <a:moveTo>
                    <a:pt x="834021" y="235305"/>
                  </a:moveTo>
                  <a:lnTo>
                    <a:pt x="826998" y="192366"/>
                  </a:lnTo>
                  <a:lnTo>
                    <a:pt x="807415" y="155536"/>
                  </a:lnTo>
                  <a:lnTo>
                    <a:pt x="777506" y="126784"/>
                  </a:lnTo>
                  <a:lnTo>
                    <a:pt x="755688" y="116065"/>
                  </a:lnTo>
                  <a:lnTo>
                    <a:pt x="755688" y="235305"/>
                  </a:lnTo>
                  <a:lnTo>
                    <a:pt x="751078" y="259854"/>
                  </a:lnTo>
                  <a:lnTo>
                    <a:pt x="738378" y="278739"/>
                  </a:lnTo>
                  <a:lnTo>
                    <a:pt x="719328" y="290868"/>
                  </a:lnTo>
                  <a:lnTo>
                    <a:pt x="695629" y="295148"/>
                  </a:lnTo>
                  <a:lnTo>
                    <a:pt x="671918" y="290868"/>
                  </a:lnTo>
                  <a:lnTo>
                    <a:pt x="652868" y="278739"/>
                  </a:lnTo>
                  <a:lnTo>
                    <a:pt x="640181" y="259854"/>
                  </a:lnTo>
                  <a:lnTo>
                    <a:pt x="635571" y="235305"/>
                  </a:lnTo>
                  <a:lnTo>
                    <a:pt x="640181" y="210769"/>
                  </a:lnTo>
                  <a:lnTo>
                    <a:pt x="652868" y="191884"/>
                  </a:lnTo>
                  <a:lnTo>
                    <a:pt x="671918" y="179755"/>
                  </a:lnTo>
                  <a:lnTo>
                    <a:pt x="695629" y="175463"/>
                  </a:lnTo>
                  <a:lnTo>
                    <a:pt x="719328" y="179755"/>
                  </a:lnTo>
                  <a:lnTo>
                    <a:pt x="738378" y="191884"/>
                  </a:lnTo>
                  <a:lnTo>
                    <a:pt x="751078" y="210769"/>
                  </a:lnTo>
                  <a:lnTo>
                    <a:pt x="755688" y="235305"/>
                  </a:lnTo>
                  <a:lnTo>
                    <a:pt x="755688" y="116065"/>
                  </a:lnTo>
                  <a:lnTo>
                    <a:pt x="739495" y="108089"/>
                  </a:lnTo>
                  <a:lnTo>
                    <a:pt x="695629" y="101422"/>
                  </a:lnTo>
                  <a:lnTo>
                    <a:pt x="651751" y="108089"/>
                  </a:lnTo>
                  <a:lnTo>
                    <a:pt x="613740" y="126784"/>
                  </a:lnTo>
                  <a:lnTo>
                    <a:pt x="583831" y="155536"/>
                  </a:lnTo>
                  <a:lnTo>
                    <a:pt x="564248" y="192366"/>
                  </a:lnTo>
                  <a:lnTo>
                    <a:pt x="557225" y="235305"/>
                  </a:lnTo>
                  <a:lnTo>
                    <a:pt x="564248" y="278244"/>
                  </a:lnTo>
                  <a:lnTo>
                    <a:pt x="583831" y="315074"/>
                  </a:lnTo>
                  <a:lnTo>
                    <a:pt x="613740" y="343827"/>
                  </a:lnTo>
                  <a:lnTo>
                    <a:pt x="651751" y="362521"/>
                  </a:lnTo>
                  <a:lnTo>
                    <a:pt x="695629" y="369189"/>
                  </a:lnTo>
                  <a:lnTo>
                    <a:pt x="739495" y="362521"/>
                  </a:lnTo>
                  <a:lnTo>
                    <a:pt x="777506" y="343827"/>
                  </a:lnTo>
                  <a:lnTo>
                    <a:pt x="807415" y="315074"/>
                  </a:lnTo>
                  <a:lnTo>
                    <a:pt x="818007" y="295148"/>
                  </a:lnTo>
                  <a:lnTo>
                    <a:pt x="826998" y="278244"/>
                  </a:lnTo>
                  <a:lnTo>
                    <a:pt x="834021" y="235305"/>
                  </a:lnTo>
                  <a:close/>
                </a:path>
                <a:path extrusionOk="0" h="369570" w="1203325">
                  <a:moveTo>
                    <a:pt x="1202728" y="114096"/>
                  </a:moveTo>
                  <a:lnTo>
                    <a:pt x="1198537" y="108521"/>
                  </a:lnTo>
                  <a:lnTo>
                    <a:pt x="1189139" y="108521"/>
                  </a:lnTo>
                  <a:lnTo>
                    <a:pt x="1124915" y="108521"/>
                  </a:lnTo>
                  <a:lnTo>
                    <a:pt x="1120216" y="111569"/>
                  </a:lnTo>
                  <a:lnTo>
                    <a:pt x="1079868" y="257632"/>
                  </a:lnTo>
                  <a:lnTo>
                    <a:pt x="1035608" y="119164"/>
                  </a:lnTo>
                  <a:lnTo>
                    <a:pt x="1033513" y="112077"/>
                  </a:lnTo>
                  <a:lnTo>
                    <a:pt x="1028293" y="108521"/>
                  </a:lnTo>
                  <a:lnTo>
                    <a:pt x="970838" y="108521"/>
                  </a:lnTo>
                  <a:lnTo>
                    <a:pt x="966673" y="114096"/>
                  </a:lnTo>
                  <a:lnTo>
                    <a:pt x="969276" y="122732"/>
                  </a:lnTo>
                  <a:lnTo>
                    <a:pt x="985786" y="172948"/>
                  </a:lnTo>
                  <a:lnTo>
                    <a:pt x="956106" y="266204"/>
                  </a:lnTo>
                  <a:lnTo>
                    <a:pt x="913396" y="111569"/>
                  </a:lnTo>
                  <a:lnTo>
                    <a:pt x="908177" y="108521"/>
                  </a:lnTo>
                  <a:lnTo>
                    <a:pt x="835063" y="108521"/>
                  </a:lnTo>
                  <a:lnTo>
                    <a:pt x="830872" y="114096"/>
                  </a:lnTo>
                  <a:lnTo>
                    <a:pt x="833488" y="122732"/>
                  </a:lnTo>
                  <a:lnTo>
                    <a:pt x="908697" y="351447"/>
                  </a:lnTo>
                  <a:lnTo>
                    <a:pt x="910780" y="358546"/>
                  </a:lnTo>
                  <a:lnTo>
                    <a:pt x="916533" y="362089"/>
                  </a:lnTo>
                  <a:lnTo>
                    <a:pt x="981290" y="362089"/>
                  </a:lnTo>
                  <a:lnTo>
                    <a:pt x="987031" y="358546"/>
                  </a:lnTo>
                  <a:lnTo>
                    <a:pt x="989126" y="351447"/>
                  </a:lnTo>
                  <a:lnTo>
                    <a:pt x="1016736" y="267093"/>
                  </a:lnTo>
                  <a:lnTo>
                    <a:pt x="1044486" y="351447"/>
                  </a:lnTo>
                  <a:lnTo>
                    <a:pt x="1046568" y="358546"/>
                  </a:lnTo>
                  <a:lnTo>
                    <a:pt x="1052309" y="362089"/>
                  </a:lnTo>
                  <a:lnTo>
                    <a:pt x="1117079" y="362089"/>
                  </a:lnTo>
                  <a:lnTo>
                    <a:pt x="1122819" y="358546"/>
                  </a:lnTo>
                  <a:lnTo>
                    <a:pt x="1124902" y="351447"/>
                  </a:lnTo>
                  <a:lnTo>
                    <a:pt x="1200111" y="122732"/>
                  </a:lnTo>
                  <a:lnTo>
                    <a:pt x="1202728" y="1140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8" name="Google Shape;78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11177" y="5430393"/>
              <a:ext cx="330873" cy="604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33758" y="5657507"/>
              <a:ext cx="86664" cy="97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59539" y="5662828"/>
              <a:ext cx="82537" cy="909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44858" y="5503926"/>
              <a:ext cx="122617" cy="153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261406" y="5334038"/>
              <a:ext cx="216522" cy="318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468975" y="5592648"/>
              <a:ext cx="86664" cy="98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253609" y="5760427"/>
              <a:ext cx="227368" cy="224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402808" y="5875401"/>
              <a:ext cx="80543" cy="95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270119" y="5977598"/>
              <a:ext cx="141680" cy="157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472925" y="5769051"/>
              <a:ext cx="84619" cy="1000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2"/>
            <p:cNvSpPr/>
            <p:nvPr/>
          </p:nvSpPr>
          <p:spPr>
            <a:xfrm>
              <a:off x="4116260" y="6006947"/>
              <a:ext cx="1706245" cy="462280"/>
            </a:xfrm>
            <a:custGeom>
              <a:rect b="b" l="l" r="r" t="t"/>
              <a:pathLst>
                <a:path extrusionOk="0" h="462279" w="1706245">
                  <a:moveTo>
                    <a:pt x="305409" y="352704"/>
                  </a:moveTo>
                  <a:lnTo>
                    <a:pt x="304063" y="349161"/>
                  </a:lnTo>
                  <a:lnTo>
                    <a:pt x="268605" y="261353"/>
                  </a:lnTo>
                  <a:lnTo>
                    <a:pt x="261645" y="244106"/>
                  </a:lnTo>
                  <a:lnTo>
                    <a:pt x="241820" y="195008"/>
                  </a:lnTo>
                  <a:lnTo>
                    <a:pt x="241820" y="244106"/>
                  </a:lnTo>
                  <a:lnTo>
                    <a:pt x="63601" y="244106"/>
                  </a:lnTo>
                  <a:lnTo>
                    <a:pt x="152717" y="21805"/>
                  </a:lnTo>
                  <a:lnTo>
                    <a:pt x="241820" y="244106"/>
                  </a:lnTo>
                  <a:lnTo>
                    <a:pt x="241820" y="195008"/>
                  </a:lnTo>
                  <a:lnTo>
                    <a:pt x="171907" y="21805"/>
                  </a:lnTo>
                  <a:lnTo>
                    <a:pt x="163664" y="1435"/>
                  </a:lnTo>
                  <a:lnTo>
                    <a:pt x="161632" y="0"/>
                  </a:lnTo>
                  <a:lnTo>
                    <a:pt x="143764" y="0"/>
                  </a:lnTo>
                  <a:lnTo>
                    <a:pt x="141732" y="1435"/>
                  </a:lnTo>
                  <a:lnTo>
                    <a:pt x="140665" y="4025"/>
                  </a:lnTo>
                  <a:lnTo>
                    <a:pt x="1346" y="349148"/>
                  </a:lnTo>
                  <a:lnTo>
                    <a:pt x="0" y="352704"/>
                  </a:lnTo>
                  <a:lnTo>
                    <a:pt x="1587" y="355003"/>
                  </a:lnTo>
                  <a:lnTo>
                    <a:pt x="17665" y="355003"/>
                  </a:lnTo>
                  <a:lnTo>
                    <a:pt x="19685" y="353568"/>
                  </a:lnTo>
                  <a:lnTo>
                    <a:pt x="20764" y="350977"/>
                  </a:lnTo>
                  <a:lnTo>
                    <a:pt x="56680" y="261353"/>
                  </a:lnTo>
                  <a:lnTo>
                    <a:pt x="248716" y="261353"/>
                  </a:lnTo>
                  <a:lnTo>
                    <a:pt x="283921" y="349148"/>
                  </a:lnTo>
                  <a:lnTo>
                    <a:pt x="285711" y="353568"/>
                  </a:lnTo>
                  <a:lnTo>
                    <a:pt x="287731" y="355003"/>
                  </a:lnTo>
                  <a:lnTo>
                    <a:pt x="303822" y="355003"/>
                  </a:lnTo>
                  <a:lnTo>
                    <a:pt x="305409" y="352704"/>
                  </a:lnTo>
                  <a:close/>
                </a:path>
                <a:path extrusionOk="0" h="462279" w="1706245">
                  <a:moveTo>
                    <a:pt x="599922" y="103289"/>
                  </a:moveTo>
                  <a:lnTo>
                    <a:pt x="598017" y="101434"/>
                  </a:lnTo>
                  <a:lnTo>
                    <a:pt x="583374" y="101434"/>
                  </a:lnTo>
                  <a:lnTo>
                    <a:pt x="581469" y="103289"/>
                  </a:lnTo>
                  <a:lnTo>
                    <a:pt x="581456" y="169633"/>
                  </a:lnTo>
                  <a:lnTo>
                    <a:pt x="581456" y="228206"/>
                  </a:lnTo>
                  <a:lnTo>
                    <a:pt x="572325" y="273532"/>
                  </a:lnTo>
                  <a:lnTo>
                    <a:pt x="547230" y="310121"/>
                  </a:lnTo>
                  <a:lnTo>
                    <a:pt x="509714" y="334581"/>
                  </a:lnTo>
                  <a:lnTo>
                    <a:pt x="463270" y="343496"/>
                  </a:lnTo>
                  <a:lnTo>
                    <a:pt x="416814" y="334581"/>
                  </a:lnTo>
                  <a:lnTo>
                    <a:pt x="379285" y="310121"/>
                  </a:lnTo>
                  <a:lnTo>
                    <a:pt x="354203" y="273532"/>
                  </a:lnTo>
                  <a:lnTo>
                    <a:pt x="345059" y="228206"/>
                  </a:lnTo>
                  <a:lnTo>
                    <a:pt x="354203" y="182867"/>
                  </a:lnTo>
                  <a:lnTo>
                    <a:pt x="379285" y="146278"/>
                  </a:lnTo>
                  <a:lnTo>
                    <a:pt x="416814" y="121818"/>
                  </a:lnTo>
                  <a:lnTo>
                    <a:pt x="463270" y="112915"/>
                  </a:lnTo>
                  <a:lnTo>
                    <a:pt x="509714" y="121818"/>
                  </a:lnTo>
                  <a:lnTo>
                    <a:pt x="547230" y="146278"/>
                  </a:lnTo>
                  <a:lnTo>
                    <a:pt x="572325" y="182867"/>
                  </a:lnTo>
                  <a:lnTo>
                    <a:pt x="581456" y="228206"/>
                  </a:lnTo>
                  <a:lnTo>
                    <a:pt x="581456" y="169633"/>
                  </a:lnTo>
                  <a:lnTo>
                    <a:pt x="561784" y="139509"/>
                  </a:lnTo>
                  <a:lnTo>
                    <a:pt x="534555" y="116268"/>
                  </a:lnTo>
                  <a:lnTo>
                    <a:pt x="527024" y="112915"/>
                  </a:lnTo>
                  <a:lnTo>
                    <a:pt x="501015" y="101320"/>
                  </a:lnTo>
                  <a:lnTo>
                    <a:pt x="462381" y="96024"/>
                  </a:lnTo>
                  <a:lnTo>
                    <a:pt x="419442" y="102590"/>
                  </a:lnTo>
                  <a:lnTo>
                    <a:pt x="382168" y="121031"/>
                  </a:lnTo>
                  <a:lnTo>
                    <a:pt x="352780" y="149402"/>
                  </a:lnTo>
                  <a:lnTo>
                    <a:pt x="333514" y="185775"/>
                  </a:lnTo>
                  <a:lnTo>
                    <a:pt x="326593" y="228206"/>
                  </a:lnTo>
                  <a:lnTo>
                    <a:pt x="333514" y="270649"/>
                  </a:lnTo>
                  <a:lnTo>
                    <a:pt x="352780" y="307022"/>
                  </a:lnTo>
                  <a:lnTo>
                    <a:pt x="382168" y="335394"/>
                  </a:lnTo>
                  <a:lnTo>
                    <a:pt x="419442" y="353822"/>
                  </a:lnTo>
                  <a:lnTo>
                    <a:pt x="462381" y="360400"/>
                  </a:lnTo>
                  <a:lnTo>
                    <a:pt x="501015" y="355104"/>
                  </a:lnTo>
                  <a:lnTo>
                    <a:pt x="527062" y="343496"/>
                  </a:lnTo>
                  <a:lnTo>
                    <a:pt x="534555" y="340156"/>
                  </a:lnTo>
                  <a:lnTo>
                    <a:pt x="561784" y="316915"/>
                  </a:lnTo>
                  <a:lnTo>
                    <a:pt x="581456" y="286791"/>
                  </a:lnTo>
                  <a:lnTo>
                    <a:pt x="581456" y="341134"/>
                  </a:lnTo>
                  <a:lnTo>
                    <a:pt x="574154" y="384022"/>
                  </a:lnTo>
                  <a:lnTo>
                    <a:pt x="552716" y="416737"/>
                  </a:lnTo>
                  <a:lnTo>
                    <a:pt x="517944" y="437603"/>
                  </a:lnTo>
                  <a:lnTo>
                    <a:pt x="470573" y="444931"/>
                  </a:lnTo>
                  <a:lnTo>
                    <a:pt x="428764" y="438823"/>
                  </a:lnTo>
                  <a:lnTo>
                    <a:pt x="396417" y="422973"/>
                  </a:lnTo>
                  <a:lnTo>
                    <a:pt x="374904" y="401066"/>
                  </a:lnTo>
                  <a:lnTo>
                    <a:pt x="365607" y="376796"/>
                  </a:lnTo>
                  <a:lnTo>
                    <a:pt x="365074" y="373748"/>
                  </a:lnTo>
                  <a:lnTo>
                    <a:pt x="363334" y="372059"/>
                  </a:lnTo>
                  <a:lnTo>
                    <a:pt x="348894" y="372059"/>
                  </a:lnTo>
                  <a:lnTo>
                    <a:pt x="346798" y="373926"/>
                  </a:lnTo>
                  <a:lnTo>
                    <a:pt x="384746" y="435991"/>
                  </a:lnTo>
                  <a:lnTo>
                    <a:pt x="423164" y="454774"/>
                  </a:lnTo>
                  <a:lnTo>
                    <a:pt x="470573" y="461822"/>
                  </a:lnTo>
                  <a:lnTo>
                    <a:pt x="523544" y="453529"/>
                  </a:lnTo>
                  <a:lnTo>
                    <a:pt x="538213" y="444931"/>
                  </a:lnTo>
                  <a:lnTo>
                    <a:pt x="564362" y="429628"/>
                  </a:lnTo>
                  <a:lnTo>
                    <a:pt x="590626" y="391655"/>
                  </a:lnTo>
                  <a:lnTo>
                    <a:pt x="599922" y="341134"/>
                  </a:lnTo>
                  <a:lnTo>
                    <a:pt x="599922" y="286791"/>
                  </a:lnTo>
                  <a:lnTo>
                    <a:pt x="599922" y="169633"/>
                  </a:lnTo>
                  <a:lnTo>
                    <a:pt x="599922" y="103289"/>
                  </a:lnTo>
                  <a:close/>
                </a:path>
                <a:path extrusionOk="0" h="462279" w="1706245">
                  <a:moveTo>
                    <a:pt x="911860" y="229235"/>
                  </a:moveTo>
                  <a:lnTo>
                    <a:pt x="910437" y="220941"/>
                  </a:lnTo>
                  <a:lnTo>
                    <a:pt x="903274" y="179108"/>
                  </a:lnTo>
                  <a:lnTo>
                    <a:pt x="893470" y="162306"/>
                  </a:lnTo>
                  <a:lnTo>
                    <a:pt x="893470" y="220941"/>
                  </a:lnTo>
                  <a:lnTo>
                    <a:pt x="673354" y="220941"/>
                  </a:lnTo>
                  <a:lnTo>
                    <a:pt x="683298" y="177304"/>
                  </a:lnTo>
                  <a:lnTo>
                    <a:pt x="706793" y="143141"/>
                  </a:lnTo>
                  <a:lnTo>
                    <a:pt x="741654" y="120878"/>
                  </a:lnTo>
                  <a:lnTo>
                    <a:pt x="785647" y="112928"/>
                  </a:lnTo>
                  <a:lnTo>
                    <a:pt x="826084" y="120408"/>
                  </a:lnTo>
                  <a:lnTo>
                    <a:pt x="859396" y="141871"/>
                  </a:lnTo>
                  <a:lnTo>
                    <a:pt x="882789" y="175869"/>
                  </a:lnTo>
                  <a:lnTo>
                    <a:pt x="893470" y="220941"/>
                  </a:lnTo>
                  <a:lnTo>
                    <a:pt x="893470" y="162306"/>
                  </a:lnTo>
                  <a:lnTo>
                    <a:pt x="878459" y="136575"/>
                  </a:lnTo>
                  <a:lnTo>
                    <a:pt x="846658" y="112928"/>
                  </a:lnTo>
                  <a:lnTo>
                    <a:pt x="838784" y="107061"/>
                  </a:lnTo>
                  <a:lnTo>
                    <a:pt x="785647" y="96024"/>
                  </a:lnTo>
                  <a:lnTo>
                    <a:pt x="741883" y="102616"/>
                  </a:lnTo>
                  <a:lnTo>
                    <a:pt x="705650" y="121081"/>
                  </a:lnTo>
                  <a:lnTo>
                    <a:pt x="678205" y="149479"/>
                  </a:lnTo>
                  <a:lnTo>
                    <a:pt x="660819" y="185839"/>
                  </a:lnTo>
                  <a:lnTo>
                    <a:pt x="654735" y="228219"/>
                  </a:lnTo>
                  <a:lnTo>
                    <a:pt x="660996" y="271373"/>
                  </a:lnTo>
                  <a:lnTo>
                    <a:pt x="678802" y="307835"/>
                  </a:lnTo>
                  <a:lnTo>
                    <a:pt x="706691" y="335927"/>
                  </a:lnTo>
                  <a:lnTo>
                    <a:pt x="743267" y="354012"/>
                  </a:lnTo>
                  <a:lnTo>
                    <a:pt x="787044" y="360413"/>
                  </a:lnTo>
                  <a:lnTo>
                    <a:pt x="825423" y="355587"/>
                  </a:lnTo>
                  <a:lnTo>
                    <a:pt x="883831" y="320751"/>
                  </a:lnTo>
                  <a:lnTo>
                    <a:pt x="902233" y="290233"/>
                  </a:lnTo>
                  <a:lnTo>
                    <a:pt x="900226" y="288226"/>
                  </a:lnTo>
                  <a:lnTo>
                    <a:pt x="884123" y="288226"/>
                  </a:lnTo>
                  <a:lnTo>
                    <a:pt x="882281" y="289496"/>
                  </a:lnTo>
                  <a:lnTo>
                    <a:pt x="880859" y="291934"/>
                  </a:lnTo>
                  <a:lnTo>
                    <a:pt x="866508" y="313004"/>
                  </a:lnTo>
                  <a:lnTo>
                    <a:pt x="845400" y="329285"/>
                  </a:lnTo>
                  <a:lnTo>
                    <a:pt x="818616" y="339788"/>
                  </a:lnTo>
                  <a:lnTo>
                    <a:pt x="787209" y="343509"/>
                  </a:lnTo>
                  <a:lnTo>
                    <a:pt x="743458" y="335927"/>
                  </a:lnTo>
                  <a:lnTo>
                    <a:pt x="708329" y="314477"/>
                  </a:lnTo>
                  <a:lnTo>
                    <a:pt x="684212" y="281139"/>
                  </a:lnTo>
                  <a:lnTo>
                    <a:pt x="673506" y="237858"/>
                  </a:lnTo>
                  <a:lnTo>
                    <a:pt x="909688" y="237858"/>
                  </a:lnTo>
                  <a:lnTo>
                    <a:pt x="911682" y="236245"/>
                  </a:lnTo>
                  <a:lnTo>
                    <a:pt x="911860" y="232943"/>
                  </a:lnTo>
                  <a:lnTo>
                    <a:pt x="911860" y="229235"/>
                  </a:lnTo>
                  <a:close/>
                </a:path>
                <a:path extrusionOk="0" h="462279" w="1706245">
                  <a:moveTo>
                    <a:pt x="1158354" y="185788"/>
                  </a:moveTo>
                  <a:lnTo>
                    <a:pt x="1151585" y="147154"/>
                  </a:lnTo>
                  <a:lnTo>
                    <a:pt x="1133043" y="119037"/>
                  </a:lnTo>
                  <a:lnTo>
                    <a:pt x="1105408" y="101854"/>
                  </a:lnTo>
                  <a:lnTo>
                    <a:pt x="1071308" y="96024"/>
                  </a:lnTo>
                  <a:lnTo>
                    <a:pt x="1044600" y="99047"/>
                  </a:lnTo>
                  <a:lnTo>
                    <a:pt x="1019302" y="108775"/>
                  </a:lnTo>
                  <a:lnTo>
                    <a:pt x="997204" y="126123"/>
                  </a:lnTo>
                  <a:lnTo>
                    <a:pt x="980084" y="152044"/>
                  </a:lnTo>
                  <a:lnTo>
                    <a:pt x="980084" y="103301"/>
                  </a:lnTo>
                  <a:lnTo>
                    <a:pt x="978166" y="101434"/>
                  </a:lnTo>
                  <a:lnTo>
                    <a:pt x="963549" y="101434"/>
                  </a:lnTo>
                  <a:lnTo>
                    <a:pt x="961631" y="103301"/>
                  </a:lnTo>
                  <a:lnTo>
                    <a:pt x="961631" y="353136"/>
                  </a:lnTo>
                  <a:lnTo>
                    <a:pt x="963549" y="355003"/>
                  </a:lnTo>
                  <a:lnTo>
                    <a:pt x="978166" y="355003"/>
                  </a:lnTo>
                  <a:lnTo>
                    <a:pt x="980084" y="353136"/>
                  </a:lnTo>
                  <a:lnTo>
                    <a:pt x="980084" y="211988"/>
                  </a:lnTo>
                  <a:lnTo>
                    <a:pt x="987552" y="168275"/>
                  </a:lnTo>
                  <a:lnTo>
                    <a:pt x="1007414" y="137350"/>
                  </a:lnTo>
                  <a:lnTo>
                    <a:pt x="1035900" y="118999"/>
                  </a:lnTo>
                  <a:lnTo>
                    <a:pt x="1069213" y="112928"/>
                  </a:lnTo>
                  <a:lnTo>
                    <a:pt x="1097813" y="117779"/>
                  </a:lnTo>
                  <a:lnTo>
                    <a:pt x="1120165" y="131927"/>
                  </a:lnTo>
                  <a:lnTo>
                    <a:pt x="1134706" y="154787"/>
                  </a:lnTo>
                  <a:lnTo>
                    <a:pt x="1139901" y="185788"/>
                  </a:lnTo>
                  <a:lnTo>
                    <a:pt x="1139901" y="353148"/>
                  </a:lnTo>
                  <a:lnTo>
                    <a:pt x="1141818" y="355003"/>
                  </a:lnTo>
                  <a:lnTo>
                    <a:pt x="1156436" y="355003"/>
                  </a:lnTo>
                  <a:lnTo>
                    <a:pt x="1158354" y="353148"/>
                  </a:lnTo>
                  <a:lnTo>
                    <a:pt x="1158354" y="185788"/>
                  </a:lnTo>
                  <a:close/>
                </a:path>
                <a:path extrusionOk="0" h="462279" w="1706245">
                  <a:moveTo>
                    <a:pt x="1463611" y="173532"/>
                  </a:moveTo>
                  <a:lnTo>
                    <a:pt x="1443951" y="139700"/>
                  </a:lnTo>
                  <a:lnTo>
                    <a:pt x="1382217" y="101346"/>
                  </a:lnTo>
                  <a:lnTo>
                    <a:pt x="1342351" y="96024"/>
                  </a:lnTo>
                  <a:lnTo>
                    <a:pt x="1298117" y="102603"/>
                  </a:lnTo>
                  <a:lnTo>
                    <a:pt x="1260475" y="121043"/>
                  </a:lnTo>
                  <a:lnTo>
                    <a:pt x="1231290" y="149402"/>
                  </a:lnTo>
                  <a:lnTo>
                    <a:pt x="1212405" y="185775"/>
                  </a:lnTo>
                  <a:lnTo>
                    <a:pt x="1205699" y="228219"/>
                  </a:lnTo>
                  <a:lnTo>
                    <a:pt x="1212405" y="270662"/>
                  </a:lnTo>
                  <a:lnTo>
                    <a:pt x="1231290" y="307022"/>
                  </a:lnTo>
                  <a:lnTo>
                    <a:pt x="1260475" y="335394"/>
                  </a:lnTo>
                  <a:lnTo>
                    <a:pt x="1298117" y="353834"/>
                  </a:lnTo>
                  <a:lnTo>
                    <a:pt x="1342351" y="360400"/>
                  </a:lnTo>
                  <a:lnTo>
                    <a:pt x="1382242" y="355092"/>
                  </a:lnTo>
                  <a:lnTo>
                    <a:pt x="1416773" y="340067"/>
                  </a:lnTo>
                  <a:lnTo>
                    <a:pt x="1444028" y="316725"/>
                  </a:lnTo>
                  <a:lnTo>
                    <a:pt x="1462125" y="286435"/>
                  </a:lnTo>
                  <a:lnTo>
                    <a:pt x="1463611" y="282905"/>
                  </a:lnTo>
                  <a:lnTo>
                    <a:pt x="1461630" y="280619"/>
                  </a:lnTo>
                  <a:lnTo>
                    <a:pt x="1446568" y="280619"/>
                  </a:lnTo>
                  <a:lnTo>
                    <a:pt x="1444548" y="281889"/>
                  </a:lnTo>
                  <a:lnTo>
                    <a:pt x="1443304" y="284480"/>
                  </a:lnTo>
                  <a:lnTo>
                    <a:pt x="1427378" y="308660"/>
                  </a:lnTo>
                  <a:lnTo>
                    <a:pt x="1404340" y="327279"/>
                  </a:lnTo>
                  <a:lnTo>
                    <a:pt x="1375537" y="339267"/>
                  </a:lnTo>
                  <a:lnTo>
                    <a:pt x="1342339" y="343509"/>
                  </a:lnTo>
                  <a:lnTo>
                    <a:pt x="1295298" y="334594"/>
                  </a:lnTo>
                  <a:lnTo>
                    <a:pt x="1257846" y="310146"/>
                  </a:lnTo>
                  <a:lnTo>
                    <a:pt x="1233081" y="273545"/>
                  </a:lnTo>
                  <a:lnTo>
                    <a:pt x="1224140" y="228219"/>
                  </a:lnTo>
                  <a:lnTo>
                    <a:pt x="1233081" y="182892"/>
                  </a:lnTo>
                  <a:lnTo>
                    <a:pt x="1257846" y="146291"/>
                  </a:lnTo>
                  <a:lnTo>
                    <a:pt x="1295298" y="121831"/>
                  </a:lnTo>
                  <a:lnTo>
                    <a:pt x="1342339" y="112928"/>
                  </a:lnTo>
                  <a:lnTo>
                    <a:pt x="1375638" y="117132"/>
                  </a:lnTo>
                  <a:lnTo>
                    <a:pt x="1404467" y="129082"/>
                  </a:lnTo>
                  <a:lnTo>
                    <a:pt x="1427467" y="147701"/>
                  </a:lnTo>
                  <a:lnTo>
                    <a:pt x="1443316" y="171932"/>
                  </a:lnTo>
                  <a:lnTo>
                    <a:pt x="1444548" y="174548"/>
                  </a:lnTo>
                  <a:lnTo>
                    <a:pt x="1446568" y="175818"/>
                  </a:lnTo>
                  <a:lnTo>
                    <a:pt x="1461630" y="175818"/>
                  </a:lnTo>
                  <a:lnTo>
                    <a:pt x="1463611" y="173532"/>
                  </a:lnTo>
                  <a:close/>
                </a:path>
                <a:path extrusionOk="0" h="462279" w="1706245">
                  <a:moveTo>
                    <a:pt x="1706029" y="103733"/>
                  </a:moveTo>
                  <a:lnTo>
                    <a:pt x="1704263" y="101447"/>
                  </a:lnTo>
                  <a:lnTo>
                    <a:pt x="1688871" y="101447"/>
                  </a:lnTo>
                  <a:lnTo>
                    <a:pt x="1686852" y="102717"/>
                  </a:lnTo>
                  <a:lnTo>
                    <a:pt x="1685785" y="105473"/>
                  </a:lnTo>
                  <a:lnTo>
                    <a:pt x="1598231" y="329984"/>
                  </a:lnTo>
                  <a:lnTo>
                    <a:pt x="1499920" y="105257"/>
                  </a:lnTo>
                  <a:lnTo>
                    <a:pt x="1498841" y="102514"/>
                  </a:lnTo>
                  <a:lnTo>
                    <a:pt x="1496822" y="101434"/>
                  </a:lnTo>
                  <a:lnTo>
                    <a:pt x="1481442" y="101434"/>
                  </a:lnTo>
                  <a:lnTo>
                    <a:pt x="1479854" y="103746"/>
                  </a:lnTo>
                  <a:lnTo>
                    <a:pt x="1588998" y="354342"/>
                  </a:lnTo>
                  <a:lnTo>
                    <a:pt x="1551495" y="450596"/>
                  </a:lnTo>
                  <a:lnTo>
                    <a:pt x="1550149" y="454139"/>
                  </a:lnTo>
                  <a:lnTo>
                    <a:pt x="1551927" y="456438"/>
                  </a:lnTo>
                  <a:lnTo>
                    <a:pt x="1567307" y="456438"/>
                  </a:lnTo>
                  <a:lnTo>
                    <a:pt x="1569326" y="455168"/>
                  </a:lnTo>
                  <a:lnTo>
                    <a:pt x="1704682" y="107276"/>
                  </a:lnTo>
                  <a:lnTo>
                    <a:pt x="1706029" y="1037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9" name="Google Shape;89;p2"/>
          <p:cNvSpPr txBox="1"/>
          <p:nvPr>
            <p:ph type="title"/>
          </p:nvPr>
        </p:nvSpPr>
        <p:spPr>
          <a:xfrm>
            <a:off x="462350" y="427025"/>
            <a:ext cx="58422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rgbClr val="283139"/>
                </a:solidFill>
                <a:latin typeface="Montserrat"/>
                <a:ea typeface="Montserrat"/>
                <a:cs typeface="Montserrat"/>
                <a:sym typeface="Montserrat"/>
              </a:rPr>
              <a:t>INTRODUCCIÓN</a:t>
            </a:r>
            <a:endParaRPr sz="4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444500" y="1396808"/>
            <a:ext cx="90621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Somos una agencia de inbound marketing, ventas y transformación digital que ayuda a crecer a sus clientes  mediante la generación de nuevas oportunidades de ventas, la mejora de la eficiencia comercial y a desarrollar  productos o servicios digitales.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0795" rtl="0" algn="just">
              <a:lnSpc>
                <a:spcPct val="1111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Creemos que para atraer más clientes y crecer un negocio, es necesario entender a las personas, cómo piensan, cuáles  son sus objetivos y retos. Para así atraer mejores prospectos, aportar valor en su proceso de compra y ayudarlos a  través de mejores soluciones.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1430" rtl="0" algn="just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Para que los esfuerzos de marketing impacten en los ingresos, utilizamos la metodología inbound de marketing y  ventas.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13334" rtl="0" algn="just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Somos un equipo experimentado que entiende los retos que frenan el crecimiento de tu negocio y construye una  solución en marketing, ventas y servicio, para afrontarlos junto contigo.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" marR="6350" rtl="0" algn="just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Nos asociamos con Hubspot, la plataforma de marketing, ventas y servicios, diseñada para ejecutar y evaluar los  esfuerzos de la metodología Inbound.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258050" cy="17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/>
          <p:nvPr>
            <p:ph type="title"/>
          </p:nvPr>
        </p:nvSpPr>
        <p:spPr>
          <a:xfrm>
            <a:off x="595550" y="622225"/>
            <a:ext cx="50139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Montserrat"/>
                <a:ea typeface="Montserrat"/>
                <a:cs typeface="Montserrat"/>
                <a:sym typeface="Montserrat"/>
              </a:rPr>
              <a:t>¿Qué es un objetivo SMART?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717650" y="3621588"/>
            <a:ext cx="3663900" cy="19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just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Un objetivo aumenta el control de toda empresa y, al establecerlo, debes tener un marco definido de acción y de  tiempo. Sin importar la ruta que sigas para generar tus objetivos, recuerda que deben ser SMART, esto es: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3193524" y="5854697"/>
            <a:ext cx="1641475" cy="2260600"/>
          </a:xfrm>
          <a:custGeom>
            <a:rect b="b" l="l" r="r" t="t"/>
            <a:pathLst>
              <a:path extrusionOk="0" h="2260600" w="1641475">
                <a:moveTo>
                  <a:pt x="460044" y="0"/>
                </a:moveTo>
                <a:lnTo>
                  <a:pt x="0" y="460057"/>
                </a:lnTo>
                <a:lnTo>
                  <a:pt x="721055" y="1181100"/>
                </a:lnTo>
                <a:lnTo>
                  <a:pt x="0" y="1902155"/>
                </a:lnTo>
                <a:lnTo>
                  <a:pt x="358444" y="2260600"/>
                </a:lnTo>
                <a:lnTo>
                  <a:pt x="561644" y="2260600"/>
                </a:lnTo>
                <a:lnTo>
                  <a:pt x="1641157" y="1181112"/>
                </a:lnTo>
                <a:lnTo>
                  <a:pt x="4600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3"/>
          <p:cNvSpPr/>
          <p:nvPr/>
        </p:nvSpPr>
        <p:spPr>
          <a:xfrm>
            <a:off x="-228600" y="1939922"/>
            <a:ext cx="433705" cy="866775"/>
          </a:xfrm>
          <a:custGeom>
            <a:rect b="b" l="l" r="r" t="t"/>
            <a:pathLst>
              <a:path extrusionOk="0" h="866775" w="433705">
                <a:moveTo>
                  <a:pt x="0" y="0"/>
                </a:moveTo>
                <a:lnTo>
                  <a:pt x="433383" y="433383"/>
                </a:lnTo>
                <a:lnTo>
                  <a:pt x="0" y="866763"/>
                </a:lnTo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" name="Google Shape;100;p3"/>
          <p:cNvSpPr/>
          <p:nvPr/>
        </p:nvSpPr>
        <p:spPr>
          <a:xfrm>
            <a:off x="8204200" y="0"/>
            <a:ext cx="2082800" cy="7772400"/>
          </a:xfrm>
          <a:custGeom>
            <a:rect b="b" l="l" r="r" t="t"/>
            <a:pathLst>
              <a:path extrusionOk="0" h="7772400" w="2082800">
                <a:moveTo>
                  <a:pt x="2082800" y="0"/>
                </a:moveTo>
                <a:lnTo>
                  <a:pt x="0" y="0"/>
                </a:lnTo>
                <a:lnTo>
                  <a:pt x="0" y="7772400"/>
                </a:lnTo>
                <a:lnTo>
                  <a:pt x="2082800" y="7772400"/>
                </a:lnTo>
                <a:lnTo>
                  <a:pt x="2082800" y="0"/>
                </a:lnTo>
                <a:close/>
              </a:path>
            </a:pathLst>
          </a:custGeom>
          <a:solidFill>
            <a:srgbClr val="EC202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18369" r="22392" t="0"/>
          <a:stretch/>
        </p:blipFill>
        <p:spPr>
          <a:xfrm>
            <a:off x="5191125" y="2806700"/>
            <a:ext cx="3562349" cy="353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4"/>
          <p:cNvGraphicFramePr/>
          <p:nvPr/>
        </p:nvGraphicFramePr>
        <p:xfrm>
          <a:off x="956950" y="6776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{9E1DFB0D-F00E-43E7-A1AB-31042C36F35F}</a:tableStyleId>
              </a:tblPr>
              <a:tblGrid>
                <a:gridCol w="1750050"/>
                <a:gridCol w="3279775"/>
                <a:gridCol w="3000375"/>
              </a:tblGrid>
              <a:tr h="400050">
                <a:tc gridSpan="2">
                  <a:txBody>
                    <a:bodyPr/>
                    <a:lstStyle/>
                    <a:p>
                      <a:pPr indent="0" lvl="0" marL="29190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 objetivo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0" marR="0" marL="0">
                    <a:solidFill>
                      <a:srgbClr val="FF552B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Preguntas a responder</a:t>
                      </a:r>
                      <a:endParaRPr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38100" marB="0" marR="0" marL="0">
                    <a:solidFill>
                      <a:srgbClr val="FF552B"/>
                    </a:solidFill>
                  </a:tcPr>
                </a:tc>
              </a:tr>
              <a:tr h="1094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 - 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Específico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¿Este compromiso es específico?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50800" marR="295910" rtl="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¿Otras personas podrían entender  lo que esto significa sin necesidad  de una explicación?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6525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 - 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Medible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50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65405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¿Hay una manera de medir el  sprogreso de este objetivo?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50800" marR="502284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¿Existen cifras fácilmente  cuantificables en este objetivo?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25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- 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Alcanzable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50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126238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¿Esta meta es realista  en mis términos?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50800" marR="465455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¿Verdaderamente creo que esto  puede y va a lograrse?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25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 - 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Relevante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50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8108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¿Este objetivo se apega a lo  que busca la empresa?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50800" marR="459105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¿Otras personas pueden  contribuir a alcanzar esta meta?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25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1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 - </a:t>
                      </a:r>
                      <a:r>
                        <a:rPr lang="en-US" sz="16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Temporal</a:t>
                      </a:r>
                      <a:endParaRPr sz="1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550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50800" marR="61531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¿Este objetivo tiene una fecha  específica de cumplimiento?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5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50800" marR="4318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¿La temporalidad de este objetivo es  razonable sin dejar de ser ambiciosa?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21925" marB="0" marR="0" marL="0">
                    <a:lnL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7150">
                      <a:solidFill>
                        <a:srgbClr val="FF552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4450" y="7315200"/>
            <a:ext cx="100965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3854452" y="3422798"/>
            <a:ext cx="465454" cy="479425"/>
          </a:xfrm>
          <a:custGeom>
            <a:rect b="b" l="l" r="r" t="t"/>
            <a:pathLst>
              <a:path extrusionOk="0" h="479425" w="465454">
                <a:moveTo>
                  <a:pt x="239509" y="0"/>
                </a:moveTo>
                <a:lnTo>
                  <a:pt x="189356" y="4731"/>
                </a:lnTo>
                <a:lnTo>
                  <a:pt x="143514" y="18361"/>
                </a:lnTo>
                <a:lnTo>
                  <a:pt x="102714" y="40040"/>
                </a:lnTo>
                <a:lnTo>
                  <a:pt x="67690" y="68921"/>
                </a:lnTo>
                <a:lnTo>
                  <a:pt x="39174" y="104154"/>
                </a:lnTo>
                <a:lnTo>
                  <a:pt x="17899" y="144891"/>
                </a:lnTo>
                <a:lnTo>
                  <a:pt x="4596" y="190284"/>
                </a:lnTo>
                <a:lnTo>
                  <a:pt x="0" y="239483"/>
                </a:lnTo>
                <a:lnTo>
                  <a:pt x="4463" y="288687"/>
                </a:lnTo>
                <a:lnTo>
                  <a:pt x="17323" y="334083"/>
                </a:lnTo>
                <a:lnTo>
                  <a:pt x="37787" y="374823"/>
                </a:lnTo>
                <a:lnTo>
                  <a:pt x="65058" y="410057"/>
                </a:lnTo>
                <a:lnTo>
                  <a:pt x="98344" y="438938"/>
                </a:lnTo>
                <a:lnTo>
                  <a:pt x="136849" y="460618"/>
                </a:lnTo>
                <a:lnTo>
                  <a:pt x="179779" y="474248"/>
                </a:lnTo>
                <a:lnTo>
                  <a:pt x="226339" y="478980"/>
                </a:lnTo>
                <a:lnTo>
                  <a:pt x="269721" y="474947"/>
                </a:lnTo>
                <a:lnTo>
                  <a:pt x="307744" y="462978"/>
                </a:lnTo>
                <a:lnTo>
                  <a:pt x="340098" y="443265"/>
                </a:lnTo>
                <a:lnTo>
                  <a:pt x="366471" y="416001"/>
                </a:lnTo>
                <a:lnTo>
                  <a:pt x="366471" y="463854"/>
                </a:lnTo>
                <a:lnTo>
                  <a:pt x="372389" y="469773"/>
                </a:lnTo>
                <a:lnTo>
                  <a:pt x="459244" y="469773"/>
                </a:lnTo>
                <a:lnTo>
                  <a:pt x="465162" y="463854"/>
                </a:lnTo>
                <a:lnTo>
                  <a:pt x="465162" y="223697"/>
                </a:lnTo>
                <a:lnTo>
                  <a:pt x="459244" y="217779"/>
                </a:lnTo>
                <a:lnTo>
                  <a:pt x="448716" y="217779"/>
                </a:lnTo>
                <a:lnTo>
                  <a:pt x="247408" y="217779"/>
                </a:lnTo>
                <a:lnTo>
                  <a:pt x="241477" y="223697"/>
                </a:lnTo>
                <a:lnTo>
                  <a:pt x="241477" y="303961"/>
                </a:lnTo>
                <a:lnTo>
                  <a:pt x="247408" y="309880"/>
                </a:lnTo>
                <a:lnTo>
                  <a:pt x="357073" y="309880"/>
                </a:lnTo>
                <a:lnTo>
                  <a:pt x="337773" y="343398"/>
                </a:lnTo>
                <a:lnTo>
                  <a:pt x="309821" y="366048"/>
                </a:lnTo>
                <a:lnTo>
                  <a:pt x="276104" y="378874"/>
                </a:lnTo>
                <a:lnTo>
                  <a:pt x="239509" y="382917"/>
                </a:lnTo>
                <a:lnTo>
                  <a:pt x="195726" y="376528"/>
                </a:lnTo>
                <a:lnTo>
                  <a:pt x="158707" y="358013"/>
                </a:lnTo>
                <a:lnTo>
                  <a:pt x="130156" y="328349"/>
                </a:lnTo>
                <a:lnTo>
                  <a:pt x="111775" y="288514"/>
                </a:lnTo>
                <a:lnTo>
                  <a:pt x="105270" y="239483"/>
                </a:lnTo>
                <a:lnTo>
                  <a:pt x="111397" y="193673"/>
                </a:lnTo>
                <a:lnTo>
                  <a:pt x="129022" y="155786"/>
                </a:lnTo>
                <a:lnTo>
                  <a:pt x="157007" y="127118"/>
                </a:lnTo>
                <a:lnTo>
                  <a:pt x="194215" y="108967"/>
                </a:lnTo>
                <a:lnTo>
                  <a:pt x="239509" y="102628"/>
                </a:lnTo>
                <a:lnTo>
                  <a:pt x="274521" y="106692"/>
                </a:lnTo>
                <a:lnTo>
                  <a:pt x="305531" y="117852"/>
                </a:lnTo>
                <a:lnTo>
                  <a:pt x="331001" y="134561"/>
                </a:lnTo>
                <a:lnTo>
                  <a:pt x="349389" y="155270"/>
                </a:lnTo>
                <a:lnTo>
                  <a:pt x="353974" y="163169"/>
                </a:lnTo>
                <a:lnTo>
                  <a:pt x="359244" y="167119"/>
                </a:lnTo>
                <a:lnTo>
                  <a:pt x="446100" y="167119"/>
                </a:lnTo>
                <a:lnTo>
                  <a:pt x="453802" y="165811"/>
                </a:lnTo>
                <a:lnTo>
                  <a:pt x="458924" y="162094"/>
                </a:lnTo>
                <a:lnTo>
                  <a:pt x="461087" y="156280"/>
                </a:lnTo>
                <a:lnTo>
                  <a:pt x="459917" y="148678"/>
                </a:lnTo>
                <a:lnTo>
                  <a:pt x="441485" y="108429"/>
                </a:lnTo>
                <a:lnTo>
                  <a:pt x="414027" y="72709"/>
                </a:lnTo>
                <a:lnTo>
                  <a:pt x="378821" y="42764"/>
                </a:lnTo>
                <a:lnTo>
                  <a:pt x="337148" y="19835"/>
                </a:lnTo>
                <a:lnTo>
                  <a:pt x="290284" y="5165"/>
                </a:lnTo>
                <a:lnTo>
                  <a:pt x="23950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" name="Google Shape;113;p5"/>
          <p:cNvSpPr/>
          <p:nvPr/>
        </p:nvSpPr>
        <p:spPr>
          <a:xfrm>
            <a:off x="4368952" y="3554386"/>
            <a:ext cx="998854" cy="347979"/>
          </a:xfrm>
          <a:custGeom>
            <a:rect b="b" l="l" r="r" t="t"/>
            <a:pathLst>
              <a:path extrusionOk="0" h="347979" w="998854">
                <a:moveTo>
                  <a:pt x="184226" y="28956"/>
                </a:moveTo>
                <a:lnTo>
                  <a:pt x="183121" y="21755"/>
                </a:lnTo>
                <a:lnTo>
                  <a:pt x="179857" y="16357"/>
                </a:lnTo>
                <a:lnTo>
                  <a:pt x="174510" y="13309"/>
                </a:lnTo>
                <a:lnTo>
                  <a:pt x="167119" y="13169"/>
                </a:lnTo>
                <a:lnTo>
                  <a:pt x="144018" y="19532"/>
                </a:lnTo>
                <a:lnTo>
                  <a:pt x="124333" y="31242"/>
                </a:lnTo>
                <a:lnTo>
                  <a:pt x="108927" y="48234"/>
                </a:lnTo>
                <a:lnTo>
                  <a:pt x="98691" y="70421"/>
                </a:lnTo>
                <a:lnTo>
                  <a:pt x="98691" y="24358"/>
                </a:lnTo>
                <a:lnTo>
                  <a:pt x="92773" y="18415"/>
                </a:lnTo>
                <a:lnTo>
                  <a:pt x="5918" y="18415"/>
                </a:lnTo>
                <a:lnTo>
                  <a:pt x="0" y="24358"/>
                </a:lnTo>
                <a:lnTo>
                  <a:pt x="0" y="341490"/>
                </a:lnTo>
                <a:lnTo>
                  <a:pt x="5918" y="347408"/>
                </a:lnTo>
                <a:lnTo>
                  <a:pt x="92773" y="347408"/>
                </a:lnTo>
                <a:lnTo>
                  <a:pt x="98691" y="341490"/>
                </a:lnTo>
                <a:lnTo>
                  <a:pt x="98691" y="192125"/>
                </a:lnTo>
                <a:lnTo>
                  <a:pt x="104813" y="158826"/>
                </a:lnTo>
                <a:lnTo>
                  <a:pt x="121056" y="137020"/>
                </a:lnTo>
                <a:lnTo>
                  <a:pt x="144208" y="125310"/>
                </a:lnTo>
                <a:lnTo>
                  <a:pt x="171081" y="122377"/>
                </a:lnTo>
                <a:lnTo>
                  <a:pt x="179616" y="122377"/>
                </a:lnTo>
                <a:lnTo>
                  <a:pt x="184226" y="117132"/>
                </a:lnTo>
                <a:lnTo>
                  <a:pt x="184226" y="28956"/>
                </a:lnTo>
                <a:close/>
              </a:path>
              <a:path extrusionOk="0" h="347979" w="998854">
                <a:moveTo>
                  <a:pt x="536206" y="173697"/>
                </a:moveTo>
                <a:lnTo>
                  <a:pt x="529996" y="126796"/>
                </a:lnTo>
                <a:lnTo>
                  <a:pt x="512483" y="85090"/>
                </a:lnTo>
                <a:lnTo>
                  <a:pt x="485292" y="50088"/>
                </a:lnTo>
                <a:lnTo>
                  <a:pt x="450024" y="23253"/>
                </a:lnTo>
                <a:lnTo>
                  <a:pt x="437515" y="18097"/>
                </a:lnTo>
                <a:lnTo>
                  <a:pt x="437515" y="173697"/>
                </a:lnTo>
                <a:lnTo>
                  <a:pt x="431698" y="205536"/>
                </a:lnTo>
                <a:lnTo>
                  <a:pt x="415721" y="230035"/>
                </a:lnTo>
                <a:lnTo>
                  <a:pt x="391718" y="245783"/>
                </a:lnTo>
                <a:lnTo>
                  <a:pt x="361848" y="251345"/>
                </a:lnTo>
                <a:lnTo>
                  <a:pt x="331978" y="245783"/>
                </a:lnTo>
                <a:lnTo>
                  <a:pt x="307962" y="230035"/>
                </a:lnTo>
                <a:lnTo>
                  <a:pt x="291973" y="205536"/>
                </a:lnTo>
                <a:lnTo>
                  <a:pt x="286169" y="173697"/>
                </a:lnTo>
                <a:lnTo>
                  <a:pt x="291973" y="141859"/>
                </a:lnTo>
                <a:lnTo>
                  <a:pt x="307962" y="117360"/>
                </a:lnTo>
                <a:lnTo>
                  <a:pt x="331978" y="101625"/>
                </a:lnTo>
                <a:lnTo>
                  <a:pt x="361848" y="96062"/>
                </a:lnTo>
                <a:lnTo>
                  <a:pt x="391718" y="101625"/>
                </a:lnTo>
                <a:lnTo>
                  <a:pt x="415721" y="117360"/>
                </a:lnTo>
                <a:lnTo>
                  <a:pt x="431698" y="141859"/>
                </a:lnTo>
                <a:lnTo>
                  <a:pt x="437515" y="173697"/>
                </a:lnTo>
                <a:lnTo>
                  <a:pt x="437515" y="18097"/>
                </a:lnTo>
                <a:lnTo>
                  <a:pt x="408343" y="6057"/>
                </a:lnTo>
                <a:lnTo>
                  <a:pt x="361848" y="0"/>
                </a:lnTo>
                <a:lnTo>
                  <a:pt x="315341" y="6057"/>
                </a:lnTo>
                <a:lnTo>
                  <a:pt x="273659" y="23253"/>
                </a:lnTo>
                <a:lnTo>
                  <a:pt x="238404" y="50088"/>
                </a:lnTo>
                <a:lnTo>
                  <a:pt x="211201" y="85090"/>
                </a:lnTo>
                <a:lnTo>
                  <a:pt x="193700" y="126796"/>
                </a:lnTo>
                <a:lnTo>
                  <a:pt x="187502" y="173697"/>
                </a:lnTo>
                <a:lnTo>
                  <a:pt x="193700" y="220611"/>
                </a:lnTo>
                <a:lnTo>
                  <a:pt x="211201" y="262305"/>
                </a:lnTo>
                <a:lnTo>
                  <a:pt x="238404" y="297319"/>
                </a:lnTo>
                <a:lnTo>
                  <a:pt x="273659" y="324154"/>
                </a:lnTo>
                <a:lnTo>
                  <a:pt x="315341" y="341337"/>
                </a:lnTo>
                <a:lnTo>
                  <a:pt x="361848" y="347395"/>
                </a:lnTo>
                <a:lnTo>
                  <a:pt x="408343" y="341337"/>
                </a:lnTo>
                <a:lnTo>
                  <a:pt x="450024" y="324154"/>
                </a:lnTo>
                <a:lnTo>
                  <a:pt x="485292" y="297319"/>
                </a:lnTo>
                <a:lnTo>
                  <a:pt x="512483" y="262305"/>
                </a:lnTo>
                <a:lnTo>
                  <a:pt x="529996" y="220611"/>
                </a:lnTo>
                <a:lnTo>
                  <a:pt x="536206" y="173697"/>
                </a:lnTo>
                <a:close/>
              </a:path>
              <a:path extrusionOk="0" h="347979" w="998854">
                <a:moveTo>
                  <a:pt x="998296" y="29248"/>
                </a:moveTo>
                <a:lnTo>
                  <a:pt x="996162" y="23444"/>
                </a:lnTo>
                <a:lnTo>
                  <a:pt x="991196" y="19723"/>
                </a:lnTo>
                <a:lnTo>
                  <a:pt x="983589" y="18415"/>
                </a:lnTo>
                <a:lnTo>
                  <a:pt x="902677" y="18415"/>
                </a:lnTo>
                <a:lnTo>
                  <a:pt x="896734" y="22377"/>
                </a:lnTo>
                <a:lnTo>
                  <a:pt x="845908" y="211861"/>
                </a:lnTo>
                <a:lnTo>
                  <a:pt x="790181" y="32232"/>
                </a:lnTo>
                <a:lnTo>
                  <a:pt x="787527" y="23025"/>
                </a:lnTo>
                <a:lnTo>
                  <a:pt x="780948" y="18415"/>
                </a:lnTo>
                <a:lnTo>
                  <a:pt x="720432" y="18415"/>
                </a:lnTo>
                <a:lnTo>
                  <a:pt x="712800" y="19723"/>
                </a:lnTo>
                <a:lnTo>
                  <a:pt x="707821" y="23444"/>
                </a:lnTo>
                <a:lnTo>
                  <a:pt x="705700" y="29248"/>
                </a:lnTo>
                <a:lnTo>
                  <a:pt x="706602" y="36842"/>
                </a:lnTo>
                <a:lnTo>
                  <a:pt x="727405" y="102006"/>
                </a:lnTo>
                <a:lnTo>
                  <a:pt x="690016" y="222999"/>
                </a:lnTo>
                <a:lnTo>
                  <a:pt x="636206" y="22377"/>
                </a:lnTo>
                <a:lnTo>
                  <a:pt x="629615" y="18415"/>
                </a:lnTo>
                <a:lnTo>
                  <a:pt x="549351" y="18415"/>
                </a:lnTo>
                <a:lnTo>
                  <a:pt x="541731" y="19723"/>
                </a:lnTo>
                <a:lnTo>
                  <a:pt x="536765" y="23444"/>
                </a:lnTo>
                <a:lnTo>
                  <a:pt x="534631" y="29248"/>
                </a:lnTo>
                <a:lnTo>
                  <a:pt x="535533" y="36842"/>
                </a:lnTo>
                <a:lnTo>
                  <a:pt x="630262" y="333565"/>
                </a:lnTo>
                <a:lnTo>
                  <a:pt x="632904" y="342773"/>
                </a:lnTo>
                <a:lnTo>
                  <a:pt x="640143" y="347383"/>
                </a:lnTo>
                <a:lnTo>
                  <a:pt x="721728" y="347383"/>
                </a:lnTo>
                <a:lnTo>
                  <a:pt x="728954" y="342773"/>
                </a:lnTo>
                <a:lnTo>
                  <a:pt x="731596" y="333565"/>
                </a:lnTo>
                <a:lnTo>
                  <a:pt x="766381" y="224142"/>
                </a:lnTo>
                <a:lnTo>
                  <a:pt x="801344" y="333565"/>
                </a:lnTo>
                <a:lnTo>
                  <a:pt x="803960" y="342773"/>
                </a:lnTo>
                <a:lnTo>
                  <a:pt x="811199" y="347383"/>
                </a:lnTo>
                <a:lnTo>
                  <a:pt x="892797" y="347383"/>
                </a:lnTo>
                <a:lnTo>
                  <a:pt x="900023" y="342773"/>
                </a:lnTo>
                <a:lnTo>
                  <a:pt x="902652" y="333565"/>
                </a:lnTo>
                <a:lnTo>
                  <a:pt x="997407" y="36842"/>
                </a:lnTo>
                <a:lnTo>
                  <a:pt x="998296" y="292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14" name="Google Shape;114;p5"/>
          <p:cNvGrpSpPr/>
          <p:nvPr/>
        </p:nvGrpSpPr>
        <p:grpSpPr>
          <a:xfrm>
            <a:off x="5399785" y="3102800"/>
            <a:ext cx="753351" cy="1040802"/>
            <a:chOff x="5399785" y="3102800"/>
            <a:chExt cx="753351" cy="1040802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78144" y="3227946"/>
              <a:ext cx="674992" cy="785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44464" y="3529914"/>
              <a:ext cx="104139" cy="1180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99785" y="3323462"/>
              <a:ext cx="154711" cy="199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420664" y="3102800"/>
              <a:ext cx="273139" cy="32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82500" y="3438740"/>
              <a:ext cx="109346" cy="128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488241" y="3657320"/>
              <a:ext cx="209423" cy="289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504053" y="3656697"/>
              <a:ext cx="96786" cy="1181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5410821" y="3784219"/>
              <a:ext cx="103327" cy="1376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431663" y="3806075"/>
              <a:ext cx="268998" cy="337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687491" y="3667912"/>
              <a:ext cx="106756" cy="1299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5"/>
          <p:cNvSpPr/>
          <p:nvPr/>
        </p:nvSpPr>
        <p:spPr>
          <a:xfrm>
            <a:off x="4021544" y="4015777"/>
            <a:ext cx="734695" cy="575310"/>
          </a:xfrm>
          <a:custGeom>
            <a:rect b="b" l="l" r="r" t="t"/>
            <a:pathLst>
              <a:path extrusionOk="0" h="575310" w="734695">
                <a:moveTo>
                  <a:pt x="373989" y="444779"/>
                </a:moveTo>
                <a:lnTo>
                  <a:pt x="372338" y="440296"/>
                </a:lnTo>
                <a:lnTo>
                  <a:pt x="328930" y="329590"/>
                </a:lnTo>
                <a:lnTo>
                  <a:pt x="320408" y="307835"/>
                </a:lnTo>
                <a:lnTo>
                  <a:pt x="296125" y="245910"/>
                </a:lnTo>
                <a:lnTo>
                  <a:pt x="296125" y="307835"/>
                </a:lnTo>
                <a:lnTo>
                  <a:pt x="77901" y="307835"/>
                </a:lnTo>
                <a:lnTo>
                  <a:pt x="187007" y="27533"/>
                </a:lnTo>
                <a:lnTo>
                  <a:pt x="296125" y="307835"/>
                </a:lnTo>
                <a:lnTo>
                  <a:pt x="296125" y="245910"/>
                </a:lnTo>
                <a:lnTo>
                  <a:pt x="210515" y="27533"/>
                </a:lnTo>
                <a:lnTo>
                  <a:pt x="200431" y="1828"/>
                </a:lnTo>
                <a:lnTo>
                  <a:pt x="197954" y="0"/>
                </a:lnTo>
                <a:lnTo>
                  <a:pt x="176034" y="0"/>
                </a:lnTo>
                <a:lnTo>
                  <a:pt x="173583" y="1828"/>
                </a:lnTo>
                <a:lnTo>
                  <a:pt x="172275" y="5092"/>
                </a:lnTo>
                <a:lnTo>
                  <a:pt x="1676" y="440296"/>
                </a:lnTo>
                <a:lnTo>
                  <a:pt x="0" y="444779"/>
                </a:lnTo>
                <a:lnTo>
                  <a:pt x="1955" y="447662"/>
                </a:lnTo>
                <a:lnTo>
                  <a:pt x="21640" y="447662"/>
                </a:lnTo>
                <a:lnTo>
                  <a:pt x="24117" y="445871"/>
                </a:lnTo>
                <a:lnTo>
                  <a:pt x="25450" y="442607"/>
                </a:lnTo>
                <a:lnTo>
                  <a:pt x="69418" y="329590"/>
                </a:lnTo>
                <a:lnTo>
                  <a:pt x="304558" y="329590"/>
                </a:lnTo>
                <a:lnTo>
                  <a:pt x="349859" y="445871"/>
                </a:lnTo>
                <a:lnTo>
                  <a:pt x="352348" y="447662"/>
                </a:lnTo>
                <a:lnTo>
                  <a:pt x="372046" y="447662"/>
                </a:lnTo>
                <a:lnTo>
                  <a:pt x="373989" y="444779"/>
                </a:lnTo>
                <a:close/>
              </a:path>
              <a:path extrusionOk="0" h="575310" w="734695">
                <a:moveTo>
                  <a:pt x="734631" y="123063"/>
                </a:moveTo>
                <a:lnTo>
                  <a:pt x="732282" y="120713"/>
                </a:lnTo>
                <a:lnTo>
                  <a:pt x="714375" y="120713"/>
                </a:lnTo>
                <a:lnTo>
                  <a:pt x="712025" y="123063"/>
                </a:lnTo>
                <a:lnTo>
                  <a:pt x="712025" y="206705"/>
                </a:lnTo>
                <a:lnTo>
                  <a:pt x="712025" y="280581"/>
                </a:lnTo>
                <a:lnTo>
                  <a:pt x="704773" y="327037"/>
                </a:lnTo>
                <a:lnTo>
                  <a:pt x="684466" y="367004"/>
                </a:lnTo>
                <a:lnTo>
                  <a:pt x="653326" y="398284"/>
                </a:lnTo>
                <a:lnTo>
                  <a:pt x="613524" y="418655"/>
                </a:lnTo>
                <a:lnTo>
                  <a:pt x="567296" y="425945"/>
                </a:lnTo>
                <a:lnTo>
                  <a:pt x="521055" y="418655"/>
                </a:lnTo>
                <a:lnTo>
                  <a:pt x="481253" y="398284"/>
                </a:lnTo>
                <a:lnTo>
                  <a:pt x="450113" y="367004"/>
                </a:lnTo>
                <a:lnTo>
                  <a:pt x="429806" y="327037"/>
                </a:lnTo>
                <a:lnTo>
                  <a:pt x="422554" y="280568"/>
                </a:lnTo>
                <a:lnTo>
                  <a:pt x="429806" y="234099"/>
                </a:lnTo>
                <a:lnTo>
                  <a:pt x="450113" y="194132"/>
                </a:lnTo>
                <a:lnTo>
                  <a:pt x="481253" y="162864"/>
                </a:lnTo>
                <a:lnTo>
                  <a:pt x="521055" y="142481"/>
                </a:lnTo>
                <a:lnTo>
                  <a:pt x="567296" y="135204"/>
                </a:lnTo>
                <a:lnTo>
                  <a:pt x="613524" y="142481"/>
                </a:lnTo>
                <a:lnTo>
                  <a:pt x="653326" y="162864"/>
                </a:lnTo>
                <a:lnTo>
                  <a:pt x="684466" y="194132"/>
                </a:lnTo>
                <a:lnTo>
                  <a:pt x="704773" y="234099"/>
                </a:lnTo>
                <a:lnTo>
                  <a:pt x="712025" y="280581"/>
                </a:lnTo>
                <a:lnTo>
                  <a:pt x="712025" y="206705"/>
                </a:lnTo>
                <a:lnTo>
                  <a:pt x="687920" y="168719"/>
                </a:lnTo>
                <a:lnTo>
                  <a:pt x="654583" y="139433"/>
                </a:lnTo>
                <a:lnTo>
                  <a:pt x="613511" y="120573"/>
                </a:lnTo>
                <a:lnTo>
                  <a:pt x="566216" y="113906"/>
                </a:lnTo>
                <a:lnTo>
                  <a:pt x="521995" y="119710"/>
                </a:lnTo>
                <a:lnTo>
                  <a:pt x="482269" y="136182"/>
                </a:lnTo>
                <a:lnTo>
                  <a:pt x="448614" y="161912"/>
                </a:lnTo>
                <a:lnTo>
                  <a:pt x="422617" y="195491"/>
                </a:lnTo>
                <a:lnTo>
                  <a:pt x="405853" y="235521"/>
                </a:lnTo>
                <a:lnTo>
                  <a:pt x="399923" y="280581"/>
                </a:lnTo>
                <a:lnTo>
                  <a:pt x="405853" y="325640"/>
                </a:lnTo>
                <a:lnTo>
                  <a:pt x="422617" y="365671"/>
                </a:lnTo>
                <a:lnTo>
                  <a:pt x="448614" y="399262"/>
                </a:lnTo>
                <a:lnTo>
                  <a:pt x="482269" y="424992"/>
                </a:lnTo>
                <a:lnTo>
                  <a:pt x="521995" y="441477"/>
                </a:lnTo>
                <a:lnTo>
                  <a:pt x="566216" y="447281"/>
                </a:lnTo>
                <a:lnTo>
                  <a:pt x="613511" y="440601"/>
                </a:lnTo>
                <a:lnTo>
                  <a:pt x="645439" y="425945"/>
                </a:lnTo>
                <a:lnTo>
                  <a:pt x="654583" y="421741"/>
                </a:lnTo>
                <a:lnTo>
                  <a:pt x="687920" y="392455"/>
                </a:lnTo>
                <a:lnTo>
                  <a:pt x="712025" y="354469"/>
                </a:lnTo>
                <a:lnTo>
                  <a:pt x="712025" y="422986"/>
                </a:lnTo>
                <a:lnTo>
                  <a:pt x="706272" y="467207"/>
                </a:lnTo>
                <a:lnTo>
                  <a:pt x="689343" y="503504"/>
                </a:lnTo>
                <a:lnTo>
                  <a:pt x="661695" y="530771"/>
                </a:lnTo>
                <a:lnTo>
                  <a:pt x="623836" y="547916"/>
                </a:lnTo>
                <a:lnTo>
                  <a:pt x="576237" y="553885"/>
                </a:lnTo>
                <a:lnTo>
                  <a:pt x="525043" y="546176"/>
                </a:lnTo>
                <a:lnTo>
                  <a:pt x="485432" y="526186"/>
                </a:lnTo>
                <a:lnTo>
                  <a:pt x="459092" y="498563"/>
                </a:lnTo>
                <a:lnTo>
                  <a:pt x="447713" y="467969"/>
                </a:lnTo>
                <a:lnTo>
                  <a:pt x="447052" y="464121"/>
                </a:lnTo>
                <a:lnTo>
                  <a:pt x="444919" y="461987"/>
                </a:lnTo>
                <a:lnTo>
                  <a:pt x="427240" y="461987"/>
                </a:lnTo>
                <a:lnTo>
                  <a:pt x="424688" y="464350"/>
                </a:lnTo>
                <a:lnTo>
                  <a:pt x="424891" y="468604"/>
                </a:lnTo>
                <a:lnTo>
                  <a:pt x="438835" y="508546"/>
                </a:lnTo>
                <a:lnTo>
                  <a:pt x="471157" y="542594"/>
                </a:lnTo>
                <a:lnTo>
                  <a:pt x="518172" y="566293"/>
                </a:lnTo>
                <a:lnTo>
                  <a:pt x="576237" y="575195"/>
                </a:lnTo>
                <a:lnTo>
                  <a:pt x="629221" y="568452"/>
                </a:lnTo>
                <a:lnTo>
                  <a:pt x="673074" y="548868"/>
                </a:lnTo>
                <a:lnTo>
                  <a:pt x="706259" y="517448"/>
                </a:lnTo>
                <a:lnTo>
                  <a:pt x="727290" y="475157"/>
                </a:lnTo>
                <a:lnTo>
                  <a:pt x="734631" y="422986"/>
                </a:lnTo>
                <a:lnTo>
                  <a:pt x="734631" y="354469"/>
                </a:lnTo>
                <a:lnTo>
                  <a:pt x="734631" y="206705"/>
                </a:lnTo>
                <a:lnTo>
                  <a:pt x="734631" y="1230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" name="Google Shape;126;p5"/>
          <p:cNvSpPr/>
          <p:nvPr/>
        </p:nvSpPr>
        <p:spPr>
          <a:xfrm>
            <a:off x="4823292" y="4129665"/>
            <a:ext cx="314960" cy="334010"/>
          </a:xfrm>
          <a:custGeom>
            <a:rect b="b" l="l" r="r" t="t"/>
            <a:pathLst>
              <a:path extrusionOk="0" h="334010" w="314960">
                <a:moveTo>
                  <a:pt x="160298" y="0"/>
                </a:moveTo>
                <a:lnTo>
                  <a:pt x="115055" y="5818"/>
                </a:lnTo>
                <a:lnTo>
                  <a:pt x="76021" y="22326"/>
                </a:lnTo>
                <a:lnTo>
                  <a:pt x="44103" y="48096"/>
                </a:lnTo>
                <a:lnTo>
                  <a:pt x="20198" y="81699"/>
                </a:lnTo>
                <a:lnTo>
                  <a:pt x="5198" y="121709"/>
                </a:lnTo>
                <a:lnTo>
                  <a:pt x="0" y="166698"/>
                </a:lnTo>
                <a:lnTo>
                  <a:pt x="5354" y="212573"/>
                </a:lnTo>
                <a:lnTo>
                  <a:pt x="20735" y="252831"/>
                </a:lnTo>
                <a:lnTo>
                  <a:pt x="45118" y="286257"/>
                </a:lnTo>
                <a:lnTo>
                  <a:pt x="77477" y="311637"/>
                </a:lnTo>
                <a:lnTo>
                  <a:pt x="116788" y="327755"/>
                </a:lnTo>
                <a:lnTo>
                  <a:pt x="162026" y="333398"/>
                </a:lnTo>
                <a:lnTo>
                  <a:pt x="209013" y="327315"/>
                </a:lnTo>
                <a:lnTo>
                  <a:pt x="244550" y="312075"/>
                </a:lnTo>
                <a:lnTo>
                  <a:pt x="162217" y="312075"/>
                </a:lnTo>
                <a:lnTo>
                  <a:pt x="118611" y="305902"/>
                </a:lnTo>
                <a:lnTo>
                  <a:pt x="81381" y="288226"/>
                </a:lnTo>
                <a:lnTo>
                  <a:pt x="52030" y="260313"/>
                </a:lnTo>
                <a:lnTo>
                  <a:pt x="32064" y="223429"/>
                </a:lnTo>
                <a:lnTo>
                  <a:pt x="22986" y="178839"/>
                </a:lnTo>
                <a:lnTo>
                  <a:pt x="312191" y="178839"/>
                </a:lnTo>
                <a:lnTo>
                  <a:pt x="314642" y="176820"/>
                </a:lnTo>
                <a:lnTo>
                  <a:pt x="314845" y="172654"/>
                </a:lnTo>
                <a:lnTo>
                  <a:pt x="314845" y="167981"/>
                </a:lnTo>
                <a:lnTo>
                  <a:pt x="313696" y="157529"/>
                </a:lnTo>
                <a:lnTo>
                  <a:pt x="22809" y="157529"/>
                </a:lnTo>
                <a:lnTo>
                  <a:pt x="31125" y="112639"/>
                </a:lnTo>
                <a:lnTo>
                  <a:pt x="50422" y="75019"/>
                </a:lnTo>
                <a:lnTo>
                  <a:pt x="79309" y="46223"/>
                </a:lnTo>
                <a:lnTo>
                  <a:pt x="116394" y="27806"/>
                </a:lnTo>
                <a:lnTo>
                  <a:pt x="160286" y="21321"/>
                </a:lnTo>
                <a:lnTo>
                  <a:pt x="237549" y="21321"/>
                </a:lnTo>
                <a:lnTo>
                  <a:pt x="205416" y="6356"/>
                </a:lnTo>
                <a:lnTo>
                  <a:pt x="160298" y="0"/>
                </a:lnTo>
                <a:close/>
              </a:path>
              <a:path extrusionOk="0" h="334010" w="314960">
                <a:moveTo>
                  <a:pt x="300621" y="242365"/>
                </a:moveTo>
                <a:lnTo>
                  <a:pt x="280898" y="242365"/>
                </a:lnTo>
                <a:lnTo>
                  <a:pt x="278650" y="243965"/>
                </a:lnTo>
                <a:lnTo>
                  <a:pt x="276923" y="247038"/>
                </a:lnTo>
                <a:lnTo>
                  <a:pt x="259322" y="273622"/>
                </a:lnTo>
                <a:lnTo>
                  <a:pt x="233476" y="294154"/>
                </a:lnTo>
                <a:lnTo>
                  <a:pt x="200678" y="307387"/>
                </a:lnTo>
                <a:lnTo>
                  <a:pt x="162217" y="312075"/>
                </a:lnTo>
                <a:lnTo>
                  <a:pt x="244550" y="312075"/>
                </a:lnTo>
                <a:lnTo>
                  <a:pt x="249107" y="310121"/>
                </a:lnTo>
                <a:lnTo>
                  <a:pt x="280537" y="283394"/>
                </a:lnTo>
                <a:lnTo>
                  <a:pt x="301536" y="248715"/>
                </a:lnTo>
                <a:lnTo>
                  <a:pt x="303060" y="244905"/>
                </a:lnTo>
                <a:lnTo>
                  <a:pt x="300621" y="242365"/>
                </a:lnTo>
                <a:close/>
              </a:path>
              <a:path extrusionOk="0" h="334010" w="314960">
                <a:moveTo>
                  <a:pt x="237549" y="21321"/>
                </a:moveTo>
                <a:lnTo>
                  <a:pt x="160286" y="21321"/>
                </a:lnTo>
                <a:lnTo>
                  <a:pt x="200498" y="27394"/>
                </a:lnTo>
                <a:lnTo>
                  <a:pt x="235556" y="44987"/>
                </a:lnTo>
                <a:lnTo>
                  <a:pt x="263711" y="73165"/>
                </a:lnTo>
                <a:lnTo>
                  <a:pt x="283218" y="110991"/>
                </a:lnTo>
                <a:lnTo>
                  <a:pt x="292328" y="157529"/>
                </a:lnTo>
                <a:lnTo>
                  <a:pt x="313696" y="157529"/>
                </a:lnTo>
                <a:lnTo>
                  <a:pt x="310133" y="125115"/>
                </a:lnTo>
                <a:lnTo>
                  <a:pt x="296330" y="85489"/>
                </a:lnTo>
                <a:lnTo>
                  <a:pt x="273942" y="51133"/>
                </a:lnTo>
                <a:lnTo>
                  <a:pt x="243469" y="24078"/>
                </a:lnTo>
                <a:lnTo>
                  <a:pt x="237549" y="213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" name="Google Shape;127;p5"/>
          <p:cNvSpPr/>
          <p:nvPr/>
        </p:nvSpPr>
        <p:spPr>
          <a:xfrm>
            <a:off x="5199109" y="4129670"/>
            <a:ext cx="241300" cy="327025"/>
          </a:xfrm>
          <a:custGeom>
            <a:rect b="b" l="l" r="r" t="t"/>
            <a:pathLst>
              <a:path extrusionOk="0" h="327025" w="241300">
                <a:moveTo>
                  <a:pt x="134277" y="0"/>
                </a:moveTo>
                <a:lnTo>
                  <a:pt x="101586" y="3821"/>
                </a:lnTo>
                <a:lnTo>
                  <a:pt x="70608" y="16078"/>
                </a:lnTo>
                <a:lnTo>
                  <a:pt x="43540" y="37954"/>
                </a:lnTo>
                <a:lnTo>
                  <a:pt x="22580" y="70637"/>
                </a:lnTo>
                <a:lnTo>
                  <a:pt x="22580" y="9169"/>
                </a:lnTo>
                <a:lnTo>
                  <a:pt x="20218" y="6807"/>
                </a:lnTo>
                <a:lnTo>
                  <a:pt x="2324" y="6807"/>
                </a:lnTo>
                <a:lnTo>
                  <a:pt x="0" y="9169"/>
                </a:lnTo>
                <a:lnTo>
                  <a:pt x="0" y="324231"/>
                </a:lnTo>
                <a:lnTo>
                  <a:pt x="2324" y="326567"/>
                </a:lnTo>
                <a:lnTo>
                  <a:pt x="20218" y="326567"/>
                </a:lnTo>
                <a:lnTo>
                  <a:pt x="22580" y="324231"/>
                </a:lnTo>
                <a:lnTo>
                  <a:pt x="22580" y="146227"/>
                </a:lnTo>
                <a:lnTo>
                  <a:pt x="31718" y="91096"/>
                </a:lnTo>
                <a:lnTo>
                  <a:pt x="56043" y="52112"/>
                </a:lnTo>
                <a:lnTo>
                  <a:pt x="90919" y="28957"/>
                </a:lnTo>
                <a:lnTo>
                  <a:pt x="131711" y="21310"/>
                </a:lnTo>
                <a:lnTo>
                  <a:pt x="166745" y="27423"/>
                </a:lnTo>
                <a:lnTo>
                  <a:pt x="194116" y="45267"/>
                </a:lnTo>
                <a:lnTo>
                  <a:pt x="211928" y="74101"/>
                </a:lnTo>
                <a:lnTo>
                  <a:pt x="218287" y="113182"/>
                </a:lnTo>
                <a:lnTo>
                  <a:pt x="218287" y="324243"/>
                </a:lnTo>
                <a:lnTo>
                  <a:pt x="220611" y="326593"/>
                </a:lnTo>
                <a:lnTo>
                  <a:pt x="238518" y="326593"/>
                </a:lnTo>
                <a:lnTo>
                  <a:pt x="240880" y="324243"/>
                </a:lnTo>
                <a:lnTo>
                  <a:pt x="240880" y="113182"/>
                </a:lnTo>
                <a:lnTo>
                  <a:pt x="232587" y="64475"/>
                </a:lnTo>
                <a:lnTo>
                  <a:pt x="209883" y="29016"/>
                </a:lnTo>
                <a:lnTo>
                  <a:pt x="176029" y="7344"/>
                </a:lnTo>
                <a:lnTo>
                  <a:pt x="13428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" name="Google Shape;128;p5"/>
          <p:cNvSpPr/>
          <p:nvPr/>
        </p:nvSpPr>
        <p:spPr>
          <a:xfrm>
            <a:off x="5497957" y="4129671"/>
            <a:ext cx="612775" cy="454660"/>
          </a:xfrm>
          <a:custGeom>
            <a:rect b="b" l="l" r="r" t="t"/>
            <a:pathLst>
              <a:path extrusionOk="0" h="454660" w="612775">
                <a:moveTo>
                  <a:pt x="315823" y="97751"/>
                </a:moveTo>
                <a:lnTo>
                  <a:pt x="291744" y="55079"/>
                </a:lnTo>
                <a:lnTo>
                  <a:pt x="258381" y="25641"/>
                </a:lnTo>
                <a:lnTo>
                  <a:pt x="216154" y="6692"/>
                </a:lnTo>
                <a:lnTo>
                  <a:pt x="167322" y="0"/>
                </a:lnTo>
                <a:lnTo>
                  <a:pt x="121691" y="5803"/>
                </a:lnTo>
                <a:lnTo>
                  <a:pt x="81407" y="22275"/>
                </a:lnTo>
                <a:lnTo>
                  <a:pt x="47764" y="48018"/>
                </a:lnTo>
                <a:lnTo>
                  <a:pt x="22110" y="81597"/>
                </a:lnTo>
                <a:lnTo>
                  <a:pt x="5740" y="121627"/>
                </a:lnTo>
                <a:lnTo>
                  <a:pt x="0" y="166700"/>
                </a:lnTo>
                <a:lnTo>
                  <a:pt x="5740" y="211759"/>
                </a:lnTo>
                <a:lnTo>
                  <a:pt x="22110" y="251790"/>
                </a:lnTo>
                <a:lnTo>
                  <a:pt x="47764" y="285381"/>
                </a:lnTo>
                <a:lnTo>
                  <a:pt x="81407" y="311111"/>
                </a:lnTo>
                <a:lnTo>
                  <a:pt x="121691" y="327596"/>
                </a:lnTo>
                <a:lnTo>
                  <a:pt x="167322" y="333400"/>
                </a:lnTo>
                <a:lnTo>
                  <a:pt x="216179" y="326694"/>
                </a:lnTo>
                <a:lnTo>
                  <a:pt x="258445" y="307759"/>
                </a:lnTo>
                <a:lnTo>
                  <a:pt x="291833" y="278320"/>
                </a:lnTo>
                <a:lnTo>
                  <a:pt x="313994" y="240118"/>
                </a:lnTo>
                <a:lnTo>
                  <a:pt x="315823" y="235661"/>
                </a:lnTo>
                <a:lnTo>
                  <a:pt x="313397" y="232778"/>
                </a:lnTo>
                <a:lnTo>
                  <a:pt x="294944" y="232778"/>
                </a:lnTo>
                <a:lnTo>
                  <a:pt x="292493" y="234378"/>
                </a:lnTo>
                <a:lnTo>
                  <a:pt x="290944" y="237655"/>
                </a:lnTo>
                <a:lnTo>
                  <a:pt x="271437" y="268135"/>
                </a:lnTo>
                <a:lnTo>
                  <a:pt x="243230" y="291617"/>
                </a:lnTo>
                <a:lnTo>
                  <a:pt x="207962" y="306730"/>
                </a:lnTo>
                <a:lnTo>
                  <a:pt x="167309" y="312077"/>
                </a:lnTo>
                <a:lnTo>
                  <a:pt x="120408" y="304787"/>
                </a:lnTo>
                <a:lnTo>
                  <a:pt x="80543" y="284416"/>
                </a:lnTo>
                <a:lnTo>
                  <a:pt x="49644" y="253136"/>
                </a:lnTo>
                <a:lnTo>
                  <a:pt x="29667" y="213169"/>
                </a:lnTo>
                <a:lnTo>
                  <a:pt x="22580" y="166700"/>
                </a:lnTo>
                <a:lnTo>
                  <a:pt x="29667" y="120230"/>
                </a:lnTo>
                <a:lnTo>
                  <a:pt x="49644" y="80251"/>
                </a:lnTo>
                <a:lnTo>
                  <a:pt x="80543" y="48971"/>
                </a:lnTo>
                <a:lnTo>
                  <a:pt x="120408" y="28587"/>
                </a:lnTo>
                <a:lnTo>
                  <a:pt x="167309" y="21310"/>
                </a:lnTo>
                <a:lnTo>
                  <a:pt x="208076" y="26619"/>
                </a:lnTo>
                <a:lnTo>
                  <a:pt x="243382" y="41681"/>
                </a:lnTo>
                <a:lnTo>
                  <a:pt x="271564" y="65151"/>
                </a:lnTo>
                <a:lnTo>
                  <a:pt x="290969" y="95732"/>
                </a:lnTo>
                <a:lnTo>
                  <a:pt x="292493" y="99021"/>
                </a:lnTo>
                <a:lnTo>
                  <a:pt x="294944" y="100622"/>
                </a:lnTo>
                <a:lnTo>
                  <a:pt x="313397" y="100622"/>
                </a:lnTo>
                <a:lnTo>
                  <a:pt x="315823" y="97751"/>
                </a:lnTo>
                <a:close/>
              </a:path>
              <a:path extrusionOk="0" h="454660" w="612775">
                <a:moveTo>
                  <a:pt x="612648" y="9728"/>
                </a:moveTo>
                <a:lnTo>
                  <a:pt x="610501" y="6832"/>
                </a:lnTo>
                <a:lnTo>
                  <a:pt x="591642" y="6832"/>
                </a:lnTo>
                <a:lnTo>
                  <a:pt x="589165" y="8432"/>
                </a:lnTo>
                <a:lnTo>
                  <a:pt x="587857" y="11912"/>
                </a:lnTo>
                <a:lnTo>
                  <a:pt x="480644" y="295033"/>
                </a:lnTo>
                <a:lnTo>
                  <a:pt x="358940" y="8191"/>
                </a:lnTo>
                <a:lnTo>
                  <a:pt x="356463" y="6832"/>
                </a:lnTo>
                <a:lnTo>
                  <a:pt x="337629" y="6832"/>
                </a:lnTo>
                <a:lnTo>
                  <a:pt x="335711" y="9753"/>
                </a:lnTo>
                <a:lnTo>
                  <a:pt x="469341" y="325755"/>
                </a:lnTo>
                <a:lnTo>
                  <a:pt x="421779" y="451586"/>
                </a:lnTo>
                <a:lnTo>
                  <a:pt x="423951" y="454494"/>
                </a:lnTo>
                <a:lnTo>
                  <a:pt x="442785" y="454494"/>
                </a:lnTo>
                <a:lnTo>
                  <a:pt x="445262" y="452894"/>
                </a:lnTo>
                <a:lnTo>
                  <a:pt x="612648" y="97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2021-05-14T21:28:58Z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2021-05-14T00:00:00Z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2021-05-14T00:00:00Z</vt:filetime>
  </property>
</Properties>
</file>